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2"/>
  </p:notesMasterIdLst>
  <p:sldIdLst>
    <p:sldId id="256" r:id="rId2"/>
    <p:sldId id="257" r:id="rId3"/>
    <p:sldId id="258" r:id="rId4"/>
    <p:sldId id="259" r:id="rId5"/>
    <p:sldId id="267" r:id="rId6"/>
    <p:sldId id="261" r:id="rId7"/>
    <p:sldId id="263" r:id="rId8"/>
    <p:sldId id="262" r:id="rId9"/>
    <p:sldId id="260" r:id="rId10"/>
    <p:sldId id="268" r:id="rId11"/>
  </p:sldIdLst>
  <p:sldSz cx="9144000" cy="5143500" type="screen16x9"/>
  <p:notesSz cx="6858000" cy="9144000"/>
  <p:embeddedFontLst>
    <p:embeddedFont>
      <p:font typeface="Comic Sans MS" panose="030F0702030302020204" pitchFamily="66" charset="0"/>
      <p:regular r:id="rId13"/>
      <p:bold r:id="rId14"/>
      <p:italic r:id="rId15"/>
      <p:boldItalic r:id="rId16"/>
    </p:embeddedFont>
    <p:embeddedFont>
      <p:font typeface="Century Schoolbook" panose="02040604050505020304" pitchFamily="18" charset="0"/>
      <p:regular r:id="rId17"/>
      <p:bold r:id="rId18"/>
      <p:italic r:id="rId19"/>
      <p:boldItalic r:id="rId20"/>
    </p:embeddedFont>
    <p:embeddedFont>
      <p:font typeface="Colonna MT" panose="04020805060202030203" pitchFamily="82" charset="0"/>
      <p:regular r:id="rId21"/>
    </p:embeddedFont>
    <p:embeddedFont>
      <p:font typeface="Lato" panose="020B0604020202020204" charset="0"/>
      <p:regular r:id="rId22"/>
      <p:bold r:id="rId23"/>
      <p:italic r:id="rId24"/>
      <p:boldItalic r:id="rId25"/>
    </p:embeddedFont>
    <p:embeddedFont>
      <p:font typeface="Roboto" panose="020B0604020202020204" charset="0"/>
      <p:regular r:id="rId26"/>
      <p:bold r:id="rId27"/>
      <p:italic r:id="rId28"/>
      <p:boldItalic r:id="rId29"/>
    </p:embeddedFont>
    <p:embeddedFont>
      <p:font typeface="Raleway"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18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435D4B-EB89-4583-B255-B1D32631B44E}"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0CE2CA94-3B8D-4AF2-81DF-773DE4C0D999}">
      <dgm:prSet phldrT="[Text]"/>
      <dgm:spPr/>
      <dgm:t>
        <a:bodyPr/>
        <a:lstStyle/>
        <a:p>
          <a:r>
            <a:rPr lang="en" b="1" u="sng" dirty="0">
              <a:latin typeface="Courier New"/>
              <a:ea typeface="Courier New"/>
              <a:cs typeface="Courier New"/>
              <a:sym typeface="Courier New"/>
            </a:rPr>
            <a:t>Product Stocking </a:t>
          </a:r>
          <a:endParaRPr lang="en-US" dirty="0"/>
        </a:p>
      </dgm:t>
    </dgm:pt>
    <dgm:pt modelId="{4F46F2B9-E208-4AE5-9A2B-9511918A1E14}" type="parTrans" cxnId="{3D552098-FF84-4FF5-B9FC-2C4E389DD97C}">
      <dgm:prSet/>
      <dgm:spPr/>
      <dgm:t>
        <a:bodyPr/>
        <a:lstStyle/>
        <a:p>
          <a:endParaRPr lang="en-US"/>
        </a:p>
      </dgm:t>
    </dgm:pt>
    <dgm:pt modelId="{663FBA7B-36C7-4FC5-BD58-0AA59B32F281}" type="sibTrans" cxnId="{3D552098-FF84-4FF5-B9FC-2C4E389DD97C}">
      <dgm:prSet/>
      <dgm:spPr/>
      <dgm:t>
        <a:bodyPr/>
        <a:lstStyle/>
        <a:p>
          <a:endParaRPr lang="en-US"/>
        </a:p>
      </dgm:t>
    </dgm:pt>
    <dgm:pt modelId="{5FC53B4F-8ABB-4EBF-9679-FB74109AC39D}">
      <dgm:prSet phldrT="[Text]"/>
      <dgm:spPr/>
      <dgm:t>
        <a:bodyPr/>
        <a:lstStyle/>
        <a:p>
          <a:r>
            <a:rPr lang="en" b="1" dirty="0">
              <a:latin typeface="Courier New"/>
              <a:ea typeface="Courier New"/>
              <a:cs typeface="Courier New"/>
              <a:sym typeface="Courier New"/>
            </a:rPr>
            <a:t>Using sales history, store manager can forecast product requirements, rather than going into out-of-stock order</a:t>
          </a:r>
          <a:endParaRPr lang="en-US" dirty="0"/>
        </a:p>
      </dgm:t>
    </dgm:pt>
    <dgm:pt modelId="{021F8628-9F31-4A52-A522-3D34D462CADC}" type="parTrans" cxnId="{7755C51C-8EEE-454B-8CF5-A3E87100E0BC}">
      <dgm:prSet/>
      <dgm:spPr/>
      <dgm:t>
        <a:bodyPr/>
        <a:lstStyle/>
        <a:p>
          <a:endParaRPr lang="en-US"/>
        </a:p>
      </dgm:t>
    </dgm:pt>
    <dgm:pt modelId="{3593D77D-77C4-4706-9ACA-9C6BE921852C}" type="sibTrans" cxnId="{7755C51C-8EEE-454B-8CF5-A3E87100E0BC}">
      <dgm:prSet/>
      <dgm:spPr/>
      <dgm:t>
        <a:bodyPr/>
        <a:lstStyle/>
        <a:p>
          <a:endParaRPr lang="en-US"/>
        </a:p>
      </dgm:t>
    </dgm:pt>
    <dgm:pt modelId="{A79E7903-874B-4798-A658-BC95818C097A}">
      <dgm:prSet phldrT="[Text]"/>
      <dgm:spPr/>
      <dgm:t>
        <a:bodyPr/>
        <a:lstStyle/>
        <a:p>
          <a:r>
            <a:rPr lang="en" b="1" u="sng" dirty="0">
              <a:latin typeface="Courier New"/>
              <a:ea typeface="Courier New"/>
              <a:cs typeface="Courier New"/>
              <a:sym typeface="Courier New"/>
            </a:rPr>
            <a:t>Product Analysing</a:t>
          </a:r>
          <a:endParaRPr lang="en-US" dirty="0"/>
        </a:p>
      </dgm:t>
    </dgm:pt>
    <dgm:pt modelId="{329487DE-0BE1-4D4B-BC34-F2AC150DADC2}" type="parTrans" cxnId="{4B9EF092-5FAE-44B2-BDA0-4CF9487A4044}">
      <dgm:prSet/>
      <dgm:spPr/>
      <dgm:t>
        <a:bodyPr/>
        <a:lstStyle/>
        <a:p>
          <a:endParaRPr lang="en-US"/>
        </a:p>
      </dgm:t>
    </dgm:pt>
    <dgm:pt modelId="{E705D738-79DE-45BF-B950-7FF6EDCFF6E6}" type="sibTrans" cxnId="{4B9EF092-5FAE-44B2-BDA0-4CF9487A4044}">
      <dgm:prSet/>
      <dgm:spPr/>
      <dgm:t>
        <a:bodyPr/>
        <a:lstStyle/>
        <a:p>
          <a:endParaRPr lang="en-US"/>
        </a:p>
      </dgm:t>
    </dgm:pt>
    <dgm:pt modelId="{F11D92EC-E6A7-4D97-8F12-0030243234A1}">
      <dgm:prSet phldrT="[Text]"/>
      <dgm:spPr/>
      <dgm:t>
        <a:bodyPr/>
        <a:lstStyle/>
        <a:p>
          <a:r>
            <a:rPr lang="en" b="1" dirty="0">
              <a:latin typeface="Courier New"/>
              <a:ea typeface="Courier New"/>
              <a:cs typeface="Courier New"/>
              <a:sym typeface="Courier New"/>
            </a:rPr>
            <a:t>Understanding customers sentiments ensures more procuct sales and less chances of product not been sold-out</a:t>
          </a:r>
          <a:endParaRPr lang="en-US" dirty="0"/>
        </a:p>
      </dgm:t>
    </dgm:pt>
    <dgm:pt modelId="{6C735BB9-7EDC-4FDF-8AED-56D904D7381F}" type="parTrans" cxnId="{0D725364-8C8C-4A5D-BDC6-91484127A850}">
      <dgm:prSet/>
      <dgm:spPr/>
      <dgm:t>
        <a:bodyPr/>
        <a:lstStyle/>
        <a:p>
          <a:endParaRPr lang="en-US"/>
        </a:p>
      </dgm:t>
    </dgm:pt>
    <dgm:pt modelId="{3F6FE533-355C-4B15-9BD1-63BBAFEF7004}" type="sibTrans" cxnId="{0D725364-8C8C-4A5D-BDC6-91484127A850}">
      <dgm:prSet/>
      <dgm:spPr/>
      <dgm:t>
        <a:bodyPr/>
        <a:lstStyle/>
        <a:p>
          <a:endParaRPr lang="en-US"/>
        </a:p>
      </dgm:t>
    </dgm:pt>
    <dgm:pt modelId="{D008C749-A35E-424C-B653-72CE62CDB647}" type="pres">
      <dgm:prSet presAssocID="{7C435D4B-EB89-4583-B255-B1D32631B44E}" presName="Name0" presStyleCnt="0">
        <dgm:presLayoutVars>
          <dgm:chMax/>
          <dgm:chPref/>
          <dgm:dir/>
        </dgm:presLayoutVars>
      </dgm:prSet>
      <dgm:spPr/>
    </dgm:pt>
    <dgm:pt modelId="{5AAB1C0D-8D7D-49EE-A7D5-9BF5A16B41A2}" type="pres">
      <dgm:prSet presAssocID="{0CE2CA94-3B8D-4AF2-81DF-773DE4C0D999}" presName="parenttextcomposite" presStyleCnt="0"/>
      <dgm:spPr/>
    </dgm:pt>
    <dgm:pt modelId="{6B8591A5-F82F-4EBA-9F50-611360C31634}" type="pres">
      <dgm:prSet presAssocID="{0CE2CA94-3B8D-4AF2-81DF-773DE4C0D999}" presName="parenttext" presStyleLbl="revTx" presStyleIdx="0" presStyleCnt="2">
        <dgm:presLayoutVars>
          <dgm:chMax/>
          <dgm:chPref val="2"/>
          <dgm:bulletEnabled val="1"/>
        </dgm:presLayoutVars>
      </dgm:prSet>
      <dgm:spPr/>
    </dgm:pt>
    <dgm:pt modelId="{D08C818B-4558-4B91-8BE1-CB2AA7704AD7}" type="pres">
      <dgm:prSet presAssocID="{0CE2CA94-3B8D-4AF2-81DF-773DE4C0D999}" presName="composite" presStyleCnt="0"/>
      <dgm:spPr/>
    </dgm:pt>
    <dgm:pt modelId="{40639B49-EE11-4EEB-8BD2-7404E5CC6EA9}" type="pres">
      <dgm:prSet presAssocID="{0CE2CA94-3B8D-4AF2-81DF-773DE4C0D999}" presName="chevron1" presStyleLbl="alignNode1" presStyleIdx="0" presStyleCnt="14"/>
      <dgm:spPr/>
    </dgm:pt>
    <dgm:pt modelId="{9AA20CFF-164C-41F8-A664-91D2C255DEF3}" type="pres">
      <dgm:prSet presAssocID="{0CE2CA94-3B8D-4AF2-81DF-773DE4C0D999}" presName="chevron2" presStyleLbl="alignNode1" presStyleIdx="1" presStyleCnt="14"/>
      <dgm:spPr/>
    </dgm:pt>
    <dgm:pt modelId="{3EFB8DB6-9906-4CBC-955D-53B538C94442}" type="pres">
      <dgm:prSet presAssocID="{0CE2CA94-3B8D-4AF2-81DF-773DE4C0D999}" presName="chevron3" presStyleLbl="alignNode1" presStyleIdx="2" presStyleCnt="14"/>
      <dgm:spPr/>
    </dgm:pt>
    <dgm:pt modelId="{545D664D-CCCF-4449-AE22-FB3E95ED9CA1}" type="pres">
      <dgm:prSet presAssocID="{0CE2CA94-3B8D-4AF2-81DF-773DE4C0D999}" presName="chevron4" presStyleLbl="alignNode1" presStyleIdx="3" presStyleCnt="14"/>
      <dgm:spPr/>
    </dgm:pt>
    <dgm:pt modelId="{02D367FC-2B0C-4E03-B91F-225BED1FE5AC}" type="pres">
      <dgm:prSet presAssocID="{0CE2CA94-3B8D-4AF2-81DF-773DE4C0D999}" presName="chevron5" presStyleLbl="alignNode1" presStyleIdx="4" presStyleCnt="14"/>
      <dgm:spPr/>
    </dgm:pt>
    <dgm:pt modelId="{72A91294-4823-4FDF-B474-913B698E0C83}" type="pres">
      <dgm:prSet presAssocID="{0CE2CA94-3B8D-4AF2-81DF-773DE4C0D999}" presName="chevron6" presStyleLbl="alignNode1" presStyleIdx="5" presStyleCnt="14"/>
      <dgm:spPr/>
    </dgm:pt>
    <dgm:pt modelId="{60891F9D-37F2-4BA9-BA6B-6F00EAAE3560}" type="pres">
      <dgm:prSet presAssocID="{0CE2CA94-3B8D-4AF2-81DF-773DE4C0D999}" presName="chevron7" presStyleLbl="alignNode1" presStyleIdx="6" presStyleCnt="14"/>
      <dgm:spPr/>
    </dgm:pt>
    <dgm:pt modelId="{68251B53-2D29-4D8D-8AAA-61AB26D6432C}" type="pres">
      <dgm:prSet presAssocID="{0CE2CA94-3B8D-4AF2-81DF-773DE4C0D999}" presName="childtext" presStyleLbl="solidFgAcc1" presStyleIdx="0" presStyleCnt="2">
        <dgm:presLayoutVars>
          <dgm:chMax/>
          <dgm:chPref val="0"/>
          <dgm:bulletEnabled val="1"/>
        </dgm:presLayoutVars>
      </dgm:prSet>
      <dgm:spPr/>
    </dgm:pt>
    <dgm:pt modelId="{70F5FB57-60B3-4936-96E2-0D005B975098}" type="pres">
      <dgm:prSet presAssocID="{663FBA7B-36C7-4FC5-BD58-0AA59B32F281}" presName="sibTrans" presStyleCnt="0"/>
      <dgm:spPr/>
    </dgm:pt>
    <dgm:pt modelId="{C775D3B8-12E5-4035-867A-3D76378EA3EA}" type="pres">
      <dgm:prSet presAssocID="{A79E7903-874B-4798-A658-BC95818C097A}" presName="parenttextcomposite" presStyleCnt="0"/>
      <dgm:spPr/>
    </dgm:pt>
    <dgm:pt modelId="{802508B9-14DD-41E5-AFDB-1CA8DED010F9}" type="pres">
      <dgm:prSet presAssocID="{A79E7903-874B-4798-A658-BC95818C097A}" presName="parenttext" presStyleLbl="revTx" presStyleIdx="1" presStyleCnt="2">
        <dgm:presLayoutVars>
          <dgm:chMax/>
          <dgm:chPref val="2"/>
          <dgm:bulletEnabled val="1"/>
        </dgm:presLayoutVars>
      </dgm:prSet>
      <dgm:spPr/>
    </dgm:pt>
    <dgm:pt modelId="{BDED3EC6-7BE5-448D-8277-9675902DB914}" type="pres">
      <dgm:prSet presAssocID="{A79E7903-874B-4798-A658-BC95818C097A}" presName="composite" presStyleCnt="0"/>
      <dgm:spPr/>
    </dgm:pt>
    <dgm:pt modelId="{D2F1CD3C-2354-4B09-8191-13AB956DF4A8}" type="pres">
      <dgm:prSet presAssocID="{A79E7903-874B-4798-A658-BC95818C097A}" presName="chevron1" presStyleLbl="alignNode1" presStyleIdx="7" presStyleCnt="14"/>
      <dgm:spPr/>
    </dgm:pt>
    <dgm:pt modelId="{74896F70-C164-4D38-9BE2-D996567E2216}" type="pres">
      <dgm:prSet presAssocID="{A79E7903-874B-4798-A658-BC95818C097A}" presName="chevron2" presStyleLbl="alignNode1" presStyleIdx="8" presStyleCnt="14"/>
      <dgm:spPr/>
    </dgm:pt>
    <dgm:pt modelId="{84257015-3FA6-4D04-9766-4456E525EEE5}" type="pres">
      <dgm:prSet presAssocID="{A79E7903-874B-4798-A658-BC95818C097A}" presName="chevron3" presStyleLbl="alignNode1" presStyleIdx="9" presStyleCnt="14"/>
      <dgm:spPr/>
    </dgm:pt>
    <dgm:pt modelId="{64DCF3D5-EA61-41B1-B06C-E359EF5AA1DB}" type="pres">
      <dgm:prSet presAssocID="{A79E7903-874B-4798-A658-BC95818C097A}" presName="chevron4" presStyleLbl="alignNode1" presStyleIdx="10" presStyleCnt="14"/>
      <dgm:spPr/>
    </dgm:pt>
    <dgm:pt modelId="{3A0AB8C8-F394-448B-8030-AFA88118066B}" type="pres">
      <dgm:prSet presAssocID="{A79E7903-874B-4798-A658-BC95818C097A}" presName="chevron5" presStyleLbl="alignNode1" presStyleIdx="11" presStyleCnt="14"/>
      <dgm:spPr/>
    </dgm:pt>
    <dgm:pt modelId="{60805DF9-43B2-45E1-A3EB-C7D9D759D5E3}" type="pres">
      <dgm:prSet presAssocID="{A79E7903-874B-4798-A658-BC95818C097A}" presName="chevron6" presStyleLbl="alignNode1" presStyleIdx="12" presStyleCnt="14"/>
      <dgm:spPr/>
    </dgm:pt>
    <dgm:pt modelId="{D846E000-7AB5-42AA-A21F-B31FA82E82F6}" type="pres">
      <dgm:prSet presAssocID="{A79E7903-874B-4798-A658-BC95818C097A}" presName="chevron7" presStyleLbl="alignNode1" presStyleIdx="13" presStyleCnt="14"/>
      <dgm:spPr/>
    </dgm:pt>
    <dgm:pt modelId="{297E29EE-270E-4E38-8D80-559D5587B696}" type="pres">
      <dgm:prSet presAssocID="{A79E7903-874B-4798-A658-BC95818C097A}" presName="childtext" presStyleLbl="solidFgAcc1" presStyleIdx="1" presStyleCnt="2">
        <dgm:presLayoutVars>
          <dgm:chMax/>
          <dgm:chPref val="0"/>
          <dgm:bulletEnabled val="1"/>
        </dgm:presLayoutVars>
      </dgm:prSet>
      <dgm:spPr/>
    </dgm:pt>
  </dgm:ptLst>
  <dgm:cxnLst>
    <dgm:cxn modelId="{7755C51C-8EEE-454B-8CF5-A3E87100E0BC}" srcId="{0CE2CA94-3B8D-4AF2-81DF-773DE4C0D999}" destId="{5FC53B4F-8ABB-4EBF-9679-FB74109AC39D}" srcOrd="0" destOrd="0" parTransId="{021F8628-9F31-4A52-A522-3D34D462CADC}" sibTransId="{3593D77D-77C4-4706-9ACA-9C6BE921852C}"/>
    <dgm:cxn modelId="{58AC4125-657F-49B2-A30C-052DD189F729}" type="presOf" srcId="{7C435D4B-EB89-4583-B255-B1D32631B44E}" destId="{D008C749-A35E-424C-B653-72CE62CDB647}" srcOrd="0" destOrd="0" presId="urn:microsoft.com/office/officeart/2008/layout/VerticalAccentList"/>
    <dgm:cxn modelId="{0D725364-8C8C-4A5D-BDC6-91484127A850}" srcId="{A79E7903-874B-4798-A658-BC95818C097A}" destId="{F11D92EC-E6A7-4D97-8F12-0030243234A1}" srcOrd="0" destOrd="0" parTransId="{6C735BB9-7EDC-4FDF-8AED-56D904D7381F}" sibTransId="{3F6FE533-355C-4B15-9BD1-63BBAFEF7004}"/>
    <dgm:cxn modelId="{4B9EF092-5FAE-44B2-BDA0-4CF9487A4044}" srcId="{7C435D4B-EB89-4583-B255-B1D32631B44E}" destId="{A79E7903-874B-4798-A658-BC95818C097A}" srcOrd="1" destOrd="0" parTransId="{329487DE-0BE1-4D4B-BC34-F2AC150DADC2}" sibTransId="{E705D738-79DE-45BF-B950-7FF6EDCFF6E6}"/>
    <dgm:cxn modelId="{54B7EB93-B63D-4D16-9C9A-1026C3859FF1}" type="presOf" srcId="{F11D92EC-E6A7-4D97-8F12-0030243234A1}" destId="{297E29EE-270E-4E38-8D80-559D5587B696}" srcOrd="0" destOrd="0" presId="urn:microsoft.com/office/officeart/2008/layout/VerticalAccentList"/>
    <dgm:cxn modelId="{3D552098-FF84-4FF5-B9FC-2C4E389DD97C}" srcId="{7C435D4B-EB89-4583-B255-B1D32631B44E}" destId="{0CE2CA94-3B8D-4AF2-81DF-773DE4C0D999}" srcOrd="0" destOrd="0" parTransId="{4F46F2B9-E208-4AE5-9A2B-9511918A1E14}" sibTransId="{663FBA7B-36C7-4FC5-BD58-0AA59B32F281}"/>
    <dgm:cxn modelId="{3D3CB8AB-2F3C-4C6A-A4CF-2DCD4CEB5A56}" type="presOf" srcId="{5FC53B4F-8ABB-4EBF-9679-FB74109AC39D}" destId="{68251B53-2D29-4D8D-8AAA-61AB26D6432C}" srcOrd="0" destOrd="0" presId="urn:microsoft.com/office/officeart/2008/layout/VerticalAccentList"/>
    <dgm:cxn modelId="{4CFEACBC-C64E-4C0E-8B30-3CB9FF893A2E}" type="presOf" srcId="{A79E7903-874B-4798-A658-BC95818C097A}" destId="{802508B9-14DD-41E5-AFDB-1CA8DED010F9}" srcOrd="0" destOrd="0" presId="urn:microsoft.com/office/officeart/2008/layout/VerticalAccentList"/>
    <dgm:cxn modelId="{E5807DCE-7D5E-4939-88C7-69D1972310A3}" type="presOf" srcId="{0CE2CA94-3B8D-4AF2-81DF-773DE4C0D999}" destId="{6B8591A5-F82F-4EBA-9F50-611360C31634}" srcOrd="0" destOrd="0" presId="urn:microsoft.com/office/officeart/2008/layout/VerticalAccentList"/>
    <dgm:cxn modelId="{612979A6-A8DB-4ED3-BB93-C64DE7A771DA}" type="presParOf" srcId="{D008C749-A35E-424C-B653-72CE62CDB647}" destId="{5AAB1C0D-8D7D-49EE-A7D5-9BF5A16B41A2}" srcOrd="0" destOrd="0" presId="urn:microsoft.com/office/officeart/2008/layout/VerticalAccentList"/>
    <dgm:cxn modelId="{5E121619-01C5-44E3-A80D-515F501F9ED3}" type="presParOf" srcId="{5AAB1C0D-8D7D-49EE-A7D5-9BF5A16B41A2}" destId="{6B8591A5-F82F-4EBA-9F50-611360C31634}" srcOrd="0" destOrd="0" presId="urn:microsoft.com/office/officeart/2008/layout/VerticalAccentList"/>
    <dgm:cxn modelId="{6C9FE1BE-C15B-4099-ACF4-1F6D811EDE4B}" type="presParOf" srcId="{D008C749-A35E-424C-B653-72CE62CDB647}" destId="{D08C818B-4558-4B91-8BE1-CB2AA7704AD7}" srcOrd="1" destOrd="0" presId="urn:microsoft.com/office/officeart/2008/layout/VerticalAccentList"/>
    <dgm:cxn modelId="{17ABFBC7-EC3D-4D7D-A1CB-8293FFC14194}" type="presParOf" srcId="{D08C818B-4558-4B91-8BE1-CB2AA7704AD7}" destId="{40639B49-EE11-4EEB-8BD2-7404E5CC6EA9}" srcOrd="0" destOrd="0" presId="urn:microsoft.com/office/officeart/2008/layout/VerticalAccentList"/>
    <dgm:cxn modelId="{9CF480E3-588B-4D68-9DE0-E7C60FAE5622}" type="presParOf" srcId="{D08C818B-4558-4B91-8BE1-CB2AA7704AD7}" destId="{9AA20CFF-164C-41F8-A664-91D2C255DEF3}" srcOrd="1" destOrd="0" presId="urn:microsoft.com/office/officeart/2008/layout/VerticalAccentList"/>
    <dgm:cxn modelId="{87204EFD-1FC5-4562-8A2F-73ADEF334CAA}" type="presParOf" srcId="{D08C818B-4558-4B91-8BE1-CB2AA7704AD7}" destId="{3EFB8DB6-9906-4CBC-955D-53B538C94442}" srcOrd="2" destOrd="0" presId="urn:microsoft.com/office/officeart/2008/layout/VerticalAccentList"/>
    <dgm:cxn modelId="{21F56550-17E4-4604-9343-CE39371B0966}" type="presParOf" srcId="{D08C818B-4558-4B91-8BE1-CB2AA7704AD7}" destId="{545D664D-CCCF-4449-AE22-FB3E95ED9CA1}" srcOrd="3" destOrd="0" presId="urn:microsoft.com/office/officeart/2008/layout/VerticalAccentList"/>
    <dgm:cxn modelId="{D4D5E808-395A-4578-8C46-C5505C429C46}" type="presParOf" srcId="{D08C818B-4558-4B91-8BE1-CB2AA7704AD7}" destId="{02D367FC-2B0C-4E03-B91F-225BED1FE5AC}" srcOrd="4" destOrd="0" presId="urn:microsoft.com/office/officeart/2008/layout/VerticalAccentList"/>
    <dgm:cxn modelId="{5C8C5156-8D9F-499F-8A39-6FDADD1D1C63}" type="presParOf" srcId="{D08C818B-4558-4B91-8BE1-CB2AA7704AD7}" destId="{72A91294-4823-4FDF-B474-913B698E0C83}" srcOrd="5" destOrd="0" presId="urn:microsoft.com/office/officeart/2008/layout/VerticalAccentList"/>
    <dgm:cxn modelId="{B4476209-32C2-448A-A1F2-0EA33E90FD49}" type="presParOf" srcId="{D08C818B-4558-4B91-8BE1-CB2AA7704AD7}" destId="{60891F9D-37F2-4BA9-BA6B-6F00EAAE3560}" srcOrd="6" destOrd="0" presId="urn:microsoft.com/office/officeart/2008/layout/VerticalAccentList"/>
    <dgm:cxn modelId="{B0B8238B-C238-4BE4-967C-9B2816BDE244}" type="presParOf" srcId="{D08C818B-4558-4B91-8BE1-CB2AA7704AD7}" destId="{68251B53-2D29-4D8D-8AAA-61AB26D6432C}" srcOrd="7" destOrd="0" presId="urn:microsoft.com/office/officeart/2008/layout/VerticalAccentList"/>
    <dgm:cxn modelId="{D9C6FC16-7E45-4857-8903-8866186974C5}" type="presParOf" srcId="{D008C749-A35E-424C-B653-72CE62CDB647}" destId="{70F5FB57-60B3-4936-96E2-0D005B975098}" srcOrd="2" destOrd="0" presId="urn:microsoft.com/office/officeart/2008/layout/VerticalAccentList"/>
    <dgm:cxn modelId="{3D359D19-DBE3-4CC5-A02B-36BC2ED07189}" type="presParOf" srcId="{D008C749-A35E-424C-B653-72CE62CDB647}" destId="{C775D3B8-12E5-4035-867A-3D76378EA3EA}" srcOrd="3" destOrd="0" presId="urn:microsoft.com/office/officeart/2008/layout/VerticalAccentList"/>
    <dgm:cxn modelId="{4666D3F0-7C8D-4AA8-9BA6-55F81580BDE1}" type="presParOf" srcId="{C775D3B8-12E5-4035-867A-3D76378EA3EA}" destId="{802508B9-14DD-41E5-AFDB-1CA8DED010F9}" srcOrd="0" destOrd="0" presId="urn:microsoft.com/office/officeart/2008/layout/VerticalAccentList"/>
    <dgm:cxn modelId="{B758DAA7-5184-4F1B-BA0D-288535C4D703}" type="presParOf" srcId="{D008C749-A35E-424C-B653-72CE62CDB647}" destId="{BDED3EC6-7BE5-448D-8277-9675902DB914}" srcOrd="4" destOrd="0" presId="urn:microsoft.com/office/officeart/2008/layout/VerticalAccentList"/>
    <dgm:cxn modelId="{4CC87B31-A340-49DE-8311-75C6083380C6}" type="presParOf" srcId="{BDED3EC6-7BE5-448D-8277-9675902DB914}" destId="{D2F1CD3C-2354-4B09-8191-13AB956DF4A8}" srcOrd="0" destOrd="0" presId="urn:microsoft.com/office/officeart/2008/layout/VerticalAccentList"/>
    <dgm:cxn modelId="{6FEDE570-BF20-41AC-A670-76940B76E1C2}" type="presParOf" srcId="{BDED3EC6-7BE5-448D-8277-9675902DB914}" destId="{74896F70-C164-4D38-9BE2-D996567E2216}" srcOrd="1" destOrd="0" presId="urn:microsoft.com/office/officeart/2008/layout/VerticalAccentList"/>
    <dgm:cxn modelId="{B2367D9A-6A30-4CD3-9C5C-36D6465DA95A}" type="presParOf" srcId="{BDED3EC6-7BE5-448D-8277-9675902DB914}" destId="{84257015-3FA6-4D04-9766-4456E525EEE5}" srcOrd="2" destOrd="0" presId="urn:microsoft.com/office/officeart/2008/layout/VerticalAccentList"/>
    <dgm:cxn modelId="{4902B828-E6F6-4632-82B9-54A75CCD9AC9}" type="presParOf" srcId="{BDED3EC6-7BE5-448D-8277-9675902DB914}" destId="{64DCF3D5-EA61-41B1-B06C-E359EF5AA1DB}" srcOrd="3" destOrd="0" presId="urn:microsoft.com/office/officeart/2008/layout/VerticalAccentList"/>
    <dgm:cxn modelId="{525EDF3C-B0A0-497A-858A-DA6F6C257720}" type="presParOf" srcId="{BDED3EC6-7BE5-448D-8277-9675902DB914}" destId="{3A0AB8C8-F394-448B-8030-AFA88118066B}" srcOrd="4" destOrd="0" presId="urn:microsoft.com/office/officeart/2008/layout/VerticalAccentList"/>
    <dgm:cxn modelId="{3DBE1302-20E4-4E20-8263-6CA5CF9CDE5D}" type="presParOf" srcId="{BDED3EC6-7BE5-448D-8277-9675902DB914}" destId="{60805DF9-43B2-45E1-A3EB-C7D9D759D5E3}" srcOrd="5" destOrd="0" presId="urn:microsoft.com/office/officeart/2008/layout/VerticalAccentList"/>
    <dgm:cxn modelId="{21A7E091-DBE8-4EBB-ADC7-93E8629E7382}" type="presParOf" srcId="{BDED3EC6-7BE5-448D-8277-9675902DB914}" destId="{D846E000-7AB5-42AA-A21F-B31FA82E82F6}" srcOrd="6" destOrd="0" presId="urn:microsoft.com/office/officeart/2008/layout/VerticalAccentList"/>
    <dgm:cxn modelId="{E404936B-E534-42FF-A249-C4FA050BA716}" type="presParOf" srcId="{BDED3EC6-7BE5-448D-8277-9675902DB914}" destId="{297E29EE-270E-4E38-8D80-559D5587B696}" srcOrd="7"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FF8B59-FF85-406C-B90A-A383EC14C7CE}" type="doc">
      <dgm:prSet loTypeId="urn:microsoft.com/office/officeart/2008/layout/AlternatingHexagons" loCatId="list" qsTypeId="urn:microsoft.com/office/officeart/2009/2/quickstyle/3d8" qsCatId="3D" csTypeId="urn:microsoft.com/office/officeart/2005/8/colors/colorful3" csCatId="colorful" phldr="1"/>
      <dgm:spPr/>
      <dgm:t>
        <a:bodyPr/>
        <a:lstStyle/>
        <a:p>
          <a:endParaRPr lang="en-US"/>
        </a:p>
      </dgm:t>
    </dgm:pt>
    <dgm:pt modelId="{37363912-0186-4A1E-A006-1014BC8B3C98}">
      <dgm:prSet phldrT="[Text]"/>
      <dgm:spPr/>
      <dgm:t>
        <a:bodyPr/>
        <a:lstStyle/>
        <a:p>
          <a:r>
            <a:rPr lang="en-US" dirty="0"/>
            <a:t>Product brand coverage</a:t>
          </a:r>
        </a:p>
      </dgm:t>
    </dgm:pt>
    <dgm:pt modelId="{0FD140B3-8C90-4745-AF53-6FFCBD1405DE}" type="parTrans" cxnId="{D81D5B23-C5C3-4E62-9ABF-72EEB424033D}">
      <dgm:prSet/>
      <dgm:spPr/>
      <dgm:t>
        <a:bodyPr/>
        <a:lstStyle/>
        <a:p>
          <a:endParaRPr lang="en-US"/>
        </a:p>
      </dgm:t>
    </dgm:pt>
    <dgm:pt modelId="{8670A29B-BB23-4FFE-85DB-4EA17E1E1E87}" type="sibTrans" cxnId="{D81D5B23-C5C3-4E62-9ABF-72EEB424033D}">
      <dgm:prSet/>
      <dgm:spPr/>
      <dgm:t>
        <a:bodyPr/>
        <a:lstStyle/>
        <a:p>
          <a:r>
            <a:rPr lang="en-US" dirty="0"/>
            <a:t>Product Misplacement</a:t>
          </a:r>
        </a:p>
      </dgm:t>
    </dgm:pt>
    <dgm:pt modelId="{8E46C4F4-D372-4AEC-BF4B-DF74C84BB199}">
      <dgm:prSet phldrT="[Text]"/>
      <dgm:spPr/>
      <dgm:t>
        <a:bodyPr/>
        <a:lstStyle/>
        <a:p>
          <a:r>
            <a:rPr lang="en-US" dirty="0"/>
            <a:t>On-Fly Out-Of-Stock</a:t>
          </a:r>
        </a:p>
      </dgm:t>
    </dgm:pt>
    <dgm:pt modelId="{BC43B0F0-DBC0-4B68-AA73-803CA629B1CC}" type="parTrans" cxnId="{2900A9C6-9B71-4992-AE89-63A94DA117EB}">
      <dgm:prSet/>
      <dgm:spPr/>
      <dgm:t>
        <a:bodyPr/>
        <a:lstStyle/>
        <a:p>
          <a:endParaRPr lang="en-US"/>
        </a:p>
      </dgm:t>
    </dgm:pt>
    <dgm:pt modelId="{D4C23006-D669-4D29-BE5A-5913E2BAEC9D}" type="sibTrans" cxnId="{2900A9C6-9B71-4992-AE89-63A94DA117EB}">
      <dgm:prSet/>
      <dgm:spPr/>
      <dgm:t>
        <a:bodyPr/>
        <a:lstStyle/>
        <a:p>
          <a:r>
            <a:rPr lang="en-US" dirty="0"/>
            <a:t>Promotional product placement</a:t>
          </a:r>
        </a:p>
      </dgm:t>
    </dgm:pt>
    <dgm:pt modelId="{FF3B2B70-2F24-436C-A534-90EEF481924F}">
      <dgm:prSet phldrT="[Text]"/>
      <dgm:spPr/>
      <dgm:t>
        <a:bodyPr/>
        <a:lstStyle/>
        <a:p>
          <a:r>
            <a:rPr lang="en-US" dirty="0"/>
            <a:t>Floor coverage</a:t>
          </a:r>
        </a:p>
      </dgm:t>
    </dgm:pt>
    <dgm:pt modelId="{B1DF9524-0394-43B4-B4CC-C4BD5257A3E0}" type="parTrans" cxnId="{3E800525-EE8E-4E9D-B94B-3A7A674813A9}">
      <dgm:prSet/>
      <dgm:spPr/>
      <dgm:t>
        <a:bodyPr/>
        <a:lstStyle/>
        <a:p>
          <a:endParaRPr lang="en-US"/>
        </a:p>
      </dgm:t>
    </dgm:pt>
    <dgm:pt modelId="{398AF635-E6DE-4EB1-A0CE-F1E084159192}" type="sibTrans" cxnId="{3E800525-EE8E-4E9D-B94B-3A7A674813A9}">
      <dgm:prSet/>
      <dgm:spPr/>
      <dgm:t>
        <a:bodyPr/>
        <a:lstStyle/>
        <a:p>
          <a:r>
            <a:rPr lang="en-US" dirty="0"/>
            <a:t>most visited rack</a:t>
          </a:r>
        </a:p>
      </dgm:t>
    </dgm:pt>
    <dgm:pt modelId="{CAD5264C-7D4E-4A3F-AD9A-37D7166FB6F8}">
      <dgm:prSet phldrT="[Text]" phldr="1"/>
      <dgm:spPr/>
      <dgm:t>
        <a:bodyPr/>
        <a:lstStyle/>
        <a:p>
          <a:endParaRPr lang="en-US"/>
        </a:p>
      </dgm:t>
    </dgm:pt>
    <dgm:pt modelId="{11CADBA3-179F-49C2-9537-C66BD2708A7C}" type="parTrans" cxnId="{6B7A7BCD-2311-437A-B9F5-AF0B000ED0A1}">
      <dgm:prSet/>
      <dgm:spPr/>
      <dgm:t>
        <a:bodyPr/>
        <a:lstStyle/>
        <a:p>
          <a:endParaRPr lang="en-US"/>
        </a:p>
      </dgm:t>
    </dgm:pt>
    <dgm:pt modelId="{E91465A4-12B9-4FB3-B2AE-6DA4E6E73120}" type="sibTrans" cxnId="{6B7A7BCD-2311-437A-B9F5-AF0B000ED0A1}">
      <dgm:prSet/>
      <dgm:spPr/>
      <dgm:t>
        <a:bodyPr/>
        <a:lstStyle/>
        <a:p>
          <a:endParaRPr lang="en-US"/>
        </a:p>
      </dgm:t>
    </dgm:pt>
    <dgm:pt modelId="{9EBEE686-AF25-4378-A656-B6D1EBF5BCE5}" type="pres">
      <dgm:prSet presAssocID="{1CFF8B59-FF85-406C-B90A-A383EC14C7CE}" presName="Name0" presStyleCnt="0">
        <dgm:presLayoutVars>
          <dgm:chMax/>
          <dgm:chPref/>
          <dgm:dir/>
          <dgm:animLvl val="lvl"/>
        </dgm:presLayoutVars>
      </dgm:prSet>
      <dgm:spPr/>
    </dgm:pt>
    <dgm:pt modelId="{A5763BDB-6F9C-40C8-9578-8B63DCE68FBB}" type="pres">
      <dgm:prSet presAssocID="{37363912-0186-4A1E-A006-1014BC8B3C98}" presName="composite" presStyleCnt="0"/>
      <dgm:spPr/>
    </dgm:pt>
    <dgm:pt modelId="{641AE07B-87B3-407E-B93D-8859DA4D6749}" type="pres">
      <dgm:prSet presAssocID="{37363912-0186-4A1E-A006-1014BC8B3C98}" presName="Parent1" presStyleLbl="node1" presStyleIdx="0" presStyleCnt="6" custLinFactNeighborY="0">
        <dgm:presLayoutVars>
          <dgm:chMax val="1"/>
          <dgm:chPref val="1"/>
          <dgm:bulletEnabled val="1"/>
        </dgm:presLayoutVars>
      </dgm:prSet>
      <dgm:spPr/>
    </dgm:pt>
    <dgm:pt modelId="{5899B01A-DC81-4D69-B748-63B724BB0188}" type="pres">
      <dgm:prSet presAssocID="{37363912-0186-4A1E-A006-1014BC8B3C98}" presName="Childtext1" presStyleLbl="revTx" presStyleIdx="0" presStyleCnt="3">
        <dgm:presLayoutVars>
          <dgm:chMax val="0"/>
          <dgm:chPref val="0"/>
          <dgm:bulletEnabled val="1"/>
        </dgm:presLayoutVars>
      </dgm:prSet>
      <dgm:spPr/>
    </dgm:pt>
    <dgm:pt modelId="{0BA6124B-6EC3-4F1F-8109-9D6DFB673257}" type="pres">
      <dgm:prSet presAssocID="{37363912-0186-4A1E-A006-1014BC8B3C98}" presName="BalanceSpacing" presStyleCnt="0"/>
      <dgm:spPr/>
    </dgm:pt>
    <dgm:pt modelId="{890AB525-C29E-41C5-B8A7-47D87E0EDDFB}" type="pres">
      <dgm:prSet presAssocID="{37363912-0186-4A1E-A006-1014BC8B3C98}" presName="BalanceSpacing1" presStyleCnt="0"/>
      <dgm:spPr/>
    </dgm:pt>
    <dgm:pt modelId="{7777107B-9ED6-49B1-9480-1CEECAF05026}" type="pres">
      <dgm:prSet presAssocID="{8670A29B-BB23-4FFE-85DB-4EA17E1E1E87}" presName="Accent1Text" presStyleLbl="node1" presStyleIdx="1" presStyleCnt="6"/>
      <dgm:spPr/>
    </dgm:pt>
    <dgm:pt modelId="{47E46CC8-0830-48DF-99F4-1657740727B5}" type="pres">
      <dgm:prSet presAssocID="{8670A29B-BB23-4FFE-85DB-4EA17E1E1E87}" presName="spaceBetweenRectangles" presStyleCnt="0"/>
      <dgm:spPr/>
    </dgm:pt>
    <dgm:pt modelId="{0FE0C96D-8C5C-4121-B057-0704646AD0C1}" type="pres">
      <dgm:prSet presAssocID="{8E46C4F4-D372-4AEC-BF4B-DF74C84BB199}" presName="composite" presStyleCnt="0"/>
      <dgm:spPr/>
    </dgm:pt>
    <dgm:pt modelId="{99F6099C-B5EE-4691-A691-1CE8DBE5395D}" type="pres">
      <dgm:prSet presAssocID="{8E46C4F4-D372-4AEC-BF4B-DF74C84BB199}" presName="Parent1" presStyleLbl="node1" presStyleIdx="2" presStyleCnt="6">
        <dgm:presLayoutVars>
          <dgm:chMax val="1"/>
          <dgm:chPref val="1"/>
          <dgm:bulletEnabled val="1"/>
        </dgm:presLayoutVars>
      </dgm:prSet>
      <dgm:spPr/>
    </dgm:pt>
    <dgm:pt modelId="{3C559359-91CC-4A89-A296-AD1DEAC083D7}" type="pres">
      <dgm:prSet presAssocID="{8E46C4F4-D372-4AEC-BF4B-DF74C84BB199}" presName="Childtext1" presStyleLbl="revTx" presStyleIdx="1" presStyleCnt="3" custLinFactY="55807" custLinFactNeighborX="58272" custLinFactNeighborY="100000">
        <dgm:presLayoutVars>
          <dgm:chMax val="0"/>
          <dgm:chPref val="0"/>
          <dgm:bulletEnabled val="1"/>
        </dgm:presLayoutVars>
      </dgm:prSet>
      <dgm:spPr/>
    </dgm:pt>
    <dgm:pt modelId="{C2EBD5D5-F18E-40C6-8455-4EE27999F9DB}" type="pres">
      <dgm:prSet presAssocID="{8E46C4F4-D372-4AEC-BF4B-DF74C84BB199}" presName="BalanceSpacing" presStyleCnt="0"/>
      <dgm:spPr/>
    </dgm:pt>
    <dgm:pt modelId="{E0CB4305-FCA6-4F34-8190-CB4F3D288532}" type="pres">
      <dgm:prSet presAssocID="{8E46C4F4-D372-4AEC-BF4B-DF74C84BB199}" presName="BalanceSpacing1" presStyleCnt="0"/>
      <dgm:spPr/>
    </dgm:pt>
    <dgm:pt modelId="{E2820C02-19D4-4A17-B82B-EEC936B0551E}" type="pres">
      <dgm:prSet presAssocID="{D4C23006-D669-4D29-BE5A-5913E2BAEC9D}" presName="Accent1Text" presStyleLbl="node1" presStyleIdx="3" presStyleCnt="6"/>
      <dgm:spPr/>
    </dgm:pt>
    <dgm:pt modelId="{D8B8C839-CDC2-4E1E-9907-588FB80C77B7}" type="pres">
      <dgm:prSet presAssocID="{D4C23006-D669-4D29-BE5A-5913E2BAEC9D}" presName="spaceBetweenRectangles" presStyleCnt="0"/>
      <dgm:spPr/>
    </dgm:pt>
    <dgm:pt modelId="{64C87732-C979-4F36-904D-AFF0871207FD}" type="pres">
      <dgm:prSet presAssocID="{FF3B2B70-2F24-436C-A534-90EEF481924F}" presName="composite" presStyleCnt="0"/>
      <dgm:spPr/>
    </dgm:pt>
    <dgm:pt modelId="{8E08C501-CFE1-4246-8818-5E6BDA41CE79}" type="pres">
      <dgm:prSet presAssocID="{FF3B2B70-2F24-436C-A534-90EEF481924F}" presName="Parent1" presStyleLbl="node1" presStyleIdx="4" presStyleCnt="6">
        <dgm:presLayoutVars>
          <dgm:chMax val="1"/>
          <dgm:chPref val="1"/>
          <dgm:bulletEnabled val="1"/>
        </dgm:presLayoutVars>
      </dgm:prSet>
      <dgm:spPr/>
    </dgm:pt>
    <dgm:pt modelId="{6A218CBF-694B-44A1-8008-AD3602293316}" type="pres">
      <dgm:prSet presAssocID="{FF3B2B70-2F24-436C-A534-90EEF481924F}" presName="Childtext1" presStyleLbl="revTx" presStyleIdx="2" presStyleCnt="3">
        <dgm:presLayoutVars>
          <dgm:chMax val="0"/>
          <dgm:chPref val="0"/>
          <dgm:bulletEnabled val="1"/>
        </dgm:presLayoutVars>
      </dgm:prSet>
      <dgm:spPr/>
    </dgm:pt>
    <dgm:pt modelId="{9C23FD21-3121-49EC-9E86-0C8FAA1E9CD2}" type="pres">
      <dgm:prSet presAssocID="{FF3B2B70-2F24-436C-A534-90EEF481924F}" presName="BalanceSpacing" presStyleCnt="0"/>
      <dgm:spPr/>
    </dgm:pt>
    <dgm:pt modelId="{922D4853-6922-42B0-8294-2E3D03852217}" type="pres">
      <dgm:prSet presAssocID="{FF3B2B70-2F24-436C-A534-90EEF481924F}" presName="BalanceSpacing1" presStyleCnt="0"/>
      <dgm:spPr/>
    </dgm:pt>
    <dgm:pt modelId="{39C680CB-36CB-4ADE-B7D9-B8BDA31A2DD7}" type="pres">
      <dgm:prSet presAssocID="{398AF635-E6DE-4EB1-A0CE-F1E084159192}" presName="Accent1Text" presStyleLbl="node1" presStyleIdx="5" presStyleCnt="6"/>
      <dgm:spPr/>
    </dgm:pt>
  </dgm:ptLst>
  <dgm:cxnLst>
    <dgm:cxn modelId="{858C3502-572E-44AB-B3D8-18825D0FA427}" type="presOf" srcId="{FF3B2B70-2F24-436C-A534-90EEF481924F}" destId="{8E08C501-CFE1-4246-8818-5E6BDA41CE79}" srcOrd="0" destOrd="0" presId="urn:microsoft.com/office/officeart/2008/layout/AlternatingHexagons"/>
    <dgm:cxn modelId="{D81D5B23-C5C3-4E62-9ABF-72EEB424033D}" srcId="{1CFF8B59-FF85-406C-B90A-A383EC14C7CE}" destId="{37363912-0186-4A1E-A006-1014BC8B3C98}" srcOrd="0" destOrd="0" parTransId="{0FD140B3-8C90-4745-AF53-6FFCBD1405DE}" sibTransId="{8670A29B-BB23-4FFE-85DB-4EA17E1E1E87}"/>
    <dgm:cxn modelId="{3E800525-EE8E-4E9D-B94B-3A7A674813A9}" srcId="{1CFF8B59-FF85-406C-B90A-A383EC14C7CE}" destId="{FF3B2B70-2F24-436C-A534-90EEF481924F}" srcOrd="2" destOrd="0" parTransId="{B1DF9524-0394-43B4-B4CC-C4BD5257A3E0}" sibTransId="{398AF635-E6DE-4EB1-A0CE-F1E084159192}"/>
    <dgm:cxn modelId="{CB63296B-5C43-4F24-BA3C-5F76E3B32B0F}" type="presOf" srcId="{1CFF8B59-FF85-406C-B90A-A383EC14C7CE}" destId="{9EBEE686-AF25-4378-A656-B6D1EBF5BCE5}" srcOrd="0" destOrd="0" presId="urn:microsoft.com/office/officeart/2008/layout/AlternatingHexagons"/>
    <dgm:cxn modelId="{E185258D-9AE7-48DE-9027-48A1A96BF221}" type="presOf" srcId="{D4C23006-D669-4D29-BE5A-5913E2BAEC9D}" destId="{E2820C02-19D4-4A17-B82B-EEC936B0551E}" srcOrd="0" destOrd="0" presId="urn:microsoft.com/office/officeart/2008/layout/AlternatingHexagons"/>
    <dgm:cxn modelId="{7C3701A2-BE26-444C-8CC5-A4D44C2B66C8}" type="presOf" srcId="{8E46C4F4-D372-4AEC-BF4B-DF74C84BB199}" destId="{99F6099C-B5EE-4691-A691-1CE8DBE5395D}" srcOrd="0" destOrd="0" presId="urn:microsoft.com/office/officeart/2008/layout/AlternatingHexagons"/>
    <dgm:cxn modelId="{DE4FDBAA-8A59-4AD6-B603-127B3347E594}" type="presOf" srcId="{8670A29B-BB23-4FFE-85DB-4EA17E1E1E87}" destId="{7777107B-9ED6-49B1-9480-1CEECAF05026}" srcOrd="0" destOrd="0" presId="urn:microsoft.com/office/officeart/2008/layout/AlternatingHexagons"/>
    <dgm:cxn modelId="{137FCEB2-81B4-4D94-A5D3-A7E8FC6036BB}" type="presOf" srcId="{398AF635-E6DE-4EB1-A0CE-F1E084159192}" destId="{39C680CB-36CB-4ADE-B7D9-B8BDA31A2DD7}" srcOrd="0" destOrd="0" presId="urn:microsoft.com/office/officeart/2008/layout/AlternatingHexagons"/>
    <dgm:cxn modelId="{2900A9C6-9B71-4992-AE89-63A94DA117EB}" srcId="{1CFF8B59-FF85-406C-B90A-A383EC14C7CE}" destId="{8E46C4F4-D372-4AEC-BF4B-DF74C84BB199}" srcOrd="1" destOrd="0" parTransId="{BC43B0F0-DBC0-4B68-AA73-803CA629B1CC}" sibTransId="{D4C23006-D669-4D29-BE5A-5913E2BAEC9D}"/>
    <dgm:cxn modelId="{6B7A7BCD-2311-437A-B9F5-AF0B000ED0A1}" srcId="{FF3B2B70-2F24-436C-A534-90EEF481924F}" destId="{CAD5264C-7D4E-4A3F-AD9A-37D7166FB6F8}" srcOrd="0" destOrd="0" parTransId="{11CADBA3-179F-49C2-9537-C66BD2708A7C}" sibTransId="{E91465A4-12B9-4FB3-B2AE-6DA4E6E73120}"/>
    <dgm:cxn modelId="{6C47EDE3-1348-44C9-8E24-7ADB4D621E0A}" type="presOf" srcId="{37363912-0186-4A1E-A006-1014BC8B3C98}" destId="{641AE07B-87B3-407E-B93D-8859DA4D6749}" srcOrd="0" destOrd="0" presId="urn:microsoft.com/office/officeart/2008/layout/AlternatingHexagons"/>
    <dgm:cxn modelId="{BDA81EFB-03A5-4FCA-94E2-CCE5011E25C5}" type="presOf" srcId="{CAD5264C-7D4E-4A3F-AD9A-37D7166FB6F8}" destId="{6A218CBF-694B-44A1-8008-AD3602293316}" srcOrd="0" destOrd="0" presId="urn:microsoft.com/office/officeart/2008/layout/AlternatingHexagons"/>
    <dgm:cxn modelId="{1DD68AD5-E867-4D9B-9388-637D21ED62F7}" type="presParOf" srcId="{9EBEE686-AF25-4378-A656-B6D1EBF5BCE5}" destId="{A5763BDB-6F9C-40C8-9578-8B63DCE68FBB}" srcOrd="0" destOrd="0" presId="urn:microsoft.com/office/officeart/2008/layout/AlternatingHexagons"/>
    <dgm:cxn modelId="{FE0900E5-48E9-4039-8656-C7205613B941}" type="presParOf" srcId="{A5763BDB-6F9C-40C8-9578-8B63DCE68FBB}" destId="{641AE07B-87B3-407E-B93D-8859DA4D6749}" srcOrd="0" destOrd="0" presId="urn:microsoft.com/office/officeart/2008/layout/AlternatingHexagons"/>
    <dgm:cxn modelId="{0A4B7983-2C4B-4FBA-B359-B7D3E3DD1788}" type="presParOf" srcId="{A5763BDB-6F9C-40C8-9578-8B63DCE68FBB}" destId="{5899B01A-DC81-4D69-B748-63B724BB0188}" srcOrd="1" destOrd="0" presId="urn:microsoft.com/office/officeart/2008/layout/AlternatingHexagons"/>
    <dgm:cxn modelId="{35CA9A85-787E-46BF-8B42-CCED7ED6C027}" type="presParOf" srcId="{A5763BDB-6F9C-40C8-9578-8B63DCE68FBB}" destId="{0BA6124B-6EC3-4F1F-8109-9D6DFB673257}" srcOrd="2" destOrd="0" presId="urn:microsoft.com/office/officeart/2008/layout/AlternatingHexagons"/>
    <dgm:cxn modelId="{A2EBEC04-E9E1-4BA4-930D-832B145FAD4D}" type="presParOf" srcId="{A5763BDB-6F9C-40C8-9578-8B63DCE68FBB}" destId="{890AB525-C29E-41C5-B8A7-47D87E0EDDFB}" srcOrd="3" destOrd="0" presId="urn:microsoft.com/office/officeart/2008/layout/AlternatingHexagons"/>
    <dgm:cxn modelId="{93E25A09-3E73-4900-BCB5-C7BDED8942C4}" type="presParOf" srcId="{A5763BDB-6F9C-40C8-9578-8B63DCE68FBB}" destId="{7777107B-9ED6-49B1-9480-1CEECAF05026}" srcOrd="4" destOrd="0" presId="urn:microsoft.com/office/officeart/2008/layout/AlternatingHexagons"/>
    <dgm:cxn modelId="{137A765C-CFFB-4E0C-8554-1A2CC8B0A579}" type="presParOf" srcId="{9EBEE686-AF25-4378-A656-B6D1EBF5BCE5}" destId="{47E46CC8-0830-48DF-99F4-1657740727B5}" srcOrd="1" destOrd="0" presId="urn:microsoft.com/office/officeart/2008/layout/AlternatingHexagons"/>
    <dgm:cxn modelId="{CF84FD9E-76A4-40AA-9B8D-2A6E2399166F}" type="presParOf" srcId="{9EBEE686-AF25-4378-A656-B6D1EBF5BCE5}" destId="{0FE0C96D-8C5C-4121-B057-0704646AD0C1}" srcOrd="2" destOrd="0" presId="urn:microsoft.com/office/officeart/2008/layout/AlternatingHexagons"/>
    <dgm:cxn modelId="{6D4A772D-955E-4E58-84A0-2278DA5D00B8}" type="presParOf" srcId="{0FE0C96D-8C5C-4121-B057-0704646AD0C1}" destId="{99F6099C-B5EE-4691-A691-1CE8DBE5395D}" srcOrd="0" destOrd="0" presId="urn:microsoft.com/office/officeart/2008/layout/AlternatingHexagons"/>
    <dgm:cxn modelId="{9F83BC45-38E0-432F-8201-8B94F47DC4B2}" type="presParOf" srcId="{0FE0C96D-8C5C-4121-B057-0704646AD0C1}" destId="{3C559359-91CC-4A89-A296-AD1DEAC083D7}" srcOrd="1" destOrd="0" presId="urn:microsoft.com/office/officeart/2008/layout/AlternatingHexagons"/>
    <dgm:cxn modelId="{6986143C-7F06-451D-9877-FE009477BDF5}" type="presParOf" srcId="{0FE0C96D-8C5C-4121-B057-0704646AD0C1}" destId="{C2EBD5D5-F18E-40C6-8455-4EE27999F9DB}" srcOrd="2" destOrd="0" presId="urn:microsoft.com/office/officeart/2008/layout/AlternatingHexagons"/>
    <dgm:cxn modelId="{3626F717-763A-4EB4-A3FB-4B8C52407286}" type="presParOf" srcId="{0FE0C96D-8C5C-4121-B057-0704646AD0C1}" destId="{E0CB4305-FCA6-4F34-8190-CB4F3D288532}" srcOrd="3" destOrd="0" presId="urn:microsoft.com/office/officeart/2008/layout/AlternatingHexagons"/>
    <dgm:cxn modelId="{DFFC4DB2-2343-4920-8CEF-C2719BE24A13}" type="presParOf" srcId="{0FE0C96D-8C5C-4121-B057-0704646AD0C1}" destId="{E2820C02-19D4-4A17-B82B-EEC936B0551E}" srcOrd="4" destOrd="0" presId="urn:microsoft.com/office/officeart/2008/layout/AlternatingHexagons"/>
    <dgm:cxn modelId="{E90D8BDD-3299-44E9-AA12-EF7C3DD93CD0}" type="presParOf" srcId="{9EBEE686-AF25-4378-A656-B6D1EBF5BCE5}" destId="{D8B8C839-CDC2-4E1E-9907-588FB80C77B7}" srcOrd="3" destOrd="0" presId="urn:microsoft.com/office/officeart/2008/layout/AlternatingHexagons"/>
    <dgm:cxn modelId="{35C63FD5-E0F2-47C9-A41F-F92B118D73D9}" type="presParOf" srcId="{9EBEE686-AF25-4378-A656-B6D1EBF5BCE5}" destId="{64C87732-C979-4F36-904D-AFF0871207FD}" srcOrd="4" destOrd="0" presId="urn:microsoft.com/office/officeart/2008/layout/AlternatingHexagons"/>
    <dgm:cxn modelId="{7828C1CC-FC60-43F8-AA29-767890E9557A}" type="presParOf" srcId="{64C87732-C979-4F36-904D-AFF0871207FD}" destId="{8E08C501-CFE1-4246-8818-5E6BDA41CE79}" srcOrd="0" destOrd="0" presId="urn:microsoft.com/office/officeart/2008/layout/AlternatingHexagons"/>
    <dgm:cxn modelId="{C025408E-D260-416A-B8AC-6DC64D11EA3C}" type="presParOf" srcId="{64C87732-C979-4F36-904D-AFF0871207FD}" destId="{6A218CBF-694B-44A1-8008-AD3602293316}" srcOrd="1" destOrd="0" presId="urn:microsoft.com/office/officeart/2008/layout/AlternatingHexagons"/>
    <dgm:cxn modelId="{4242AF16-E11F-4777-B7A7-0336EAE49409}" type="presParOf" srcId="{64C87732-C979-4F36-904D-AFF0871207FD}" destId="{9C23FD21-3121-49EC-9E86-0C8FAA1E9CD2}" srcOrd="2" destOrd="0" presId="urn:microsoft.com/office/officeart/2008/layout/AlternatingHexagons"/>
    <dgm:cxn modelId="{776C2887-A57C-419A-AD7A-01FBECF7F2D3}" type="presParOf" srcId="{64C87732-C979-4F36-904D-AFF0871207FD}" destId="{922D4853-6922-42B0-8294-2E3D03852217}" srcOrd="3" destOrd="0" presId="urn:microsoft.com/office/officeart/2008/layout/AlternatingHexagons"/>
    <dgm:cxn modelId="{91FF263E-29A5-46D9-8F6E-C607AC2EF2F2}" type="presParOf" srcId="{64C87732-C979-4F36-904D-AFF0871207FD}" destId="{39C680CB-36CB-4ADE-B7D9-B8BDA31A2DD7}"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591A5-F82F-4EBA-9F50-611360C31634}">
      <dsp:nvSpPr>
        <dsp:cNvPr id="0" name=""/>
        <dsp:cNvSpPr/>
      </dsp:nvSpPr>
      <dsp:spPr>
        <a:xfrm>
          <a:off x="110600" y="694226"/>
          <a:ext cx="6614003" cy="601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b" anchorCtr="0">
          <a:noAutofit/>
        </a:bodyPr>
        <a:lstStyle/>
        <a:p>
          <a:pPr marL="0" lvl="0" indent="0" algn="l" defTabSz="1200150">
            <a:lnSpc>
              <a:spcPct val="90000"/>
            </a:lnSpc>
            <a:spcBef>
              <a:spcPct val="0"/>
            </a:spcBef>
            <a:spcAft>
              <a:spcPct val="35000"/>
            </a:spcAft>
            <a:buNone/>
          </a:pPr>
          <a:r>
            <a:rPr lang="en" sz="2700" b="1" u="sng" kern="1200" dirty="0">
              <a:latin typeface="Courier New"/>
              <a:ea typeface="Courier New"/>
              <a:cs typeface="Courier New"/>
              <a:sym typeface="Courier New"/>
            </a:rPr>
            <a:t>Product Stocking </a:t>
          </a:r>
          <a:endParaRPr lang="en-US" sz="2700" kern="1200" dirty="0"/>
        </a:p>
      </dsp:txBody>
      <dsp:txXfrm>
        <a:off x="110600" y="694226"/>
        <a:ext cx="6614003" cy="601273"/>
      </dsp:txXfrm>
    </dsp:sp>
    <dsp:sp modelId="{40639B49-EE11-4EEB-8BD2-7404E5CC6EA9}">
      <dsp:nvSpPr>
        <dsp:cNvPr id="0" name=""/>
        <dsp:cNvSpPr/>
      </dsp:nvSpPr>
      <dsp:spPr>
        <a:xfrm>
          <a:off x="110600" y="1295499"/>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A20CFF-164C-41F8-A664-91D2C255DEF3}">
      <dsp:nvSpPr>
        <dsp:cNvPr id="0" name=""/>
        <dsp:cNvSpPr/>
      </dsp:nvSpPr>
      <dsp:spPr>
        <a:xfrm>
          <a:off x="1040235" y="1295499"/>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FB8DB6-9906-4CBC-955D-53B538C94442}">
      <dsp:nvSpPr>
        <dsp:cNvPr id="0" name=""/>
        <dsp:cNvSpPr/>
      </dsp:nvSpPr>
      <dsp:spPr>
        <a:xfrm>
          <a:off x="1970605" y="1295499"/>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D664D-CCCF-4449-AE22-FB3E95ED9CA1}">
      <dsp:nvSpPr>
        <dsp:cNvPr id="0" name=""/>
        <dsp:cNvSpPr/>
      </dsp:nvSpPr>
      <dsp:spPr>
        <a:xfrm>
          <a:off x="2900240" y="1295499"/>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367FC-2B0C-4E03-B91F-225BED1FE5AC}">
      <dsp:nvSpPr>
        <dsp:cNvPr id="0" name=""/>
        <dsp:cNvSpPr/>
      </dsp:nvSpPr>
      <dsp:spPr>
        <a:xfrm>
          <a:off x="3830610" y="1295499"/>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91294-4823-4FDF-B474-913B698E0C83}">
      <dsp:nvSpPr>
        <dsp:cNvPr id="0" name=""/>
        <dsp:cNvSpPr/>
      </dsp:nvSpPr>
      <dsp:spPr>
        <a:xfrm>
          <a:off x="4760245" y="1295499"/>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891F9D-37F2-4BA9-BA6B-6F00EAAE3560}">
      <dsp:nvSpPr>
        <dsp:cNvPr id="0" name=""/>
        <dsp:cNvSpPr/>
      </dsp:nvSpPr>
      <dsp:spPr>
        <a:xfrm>
          <a:off x="5690615" y="1295499"/>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251B53-2D29-4D8D-8AAA-61AB26D6432C}">
      <dsp:nvSpPr>
        <dsp:cNvPr id="0" name=""/>
        <dsp:cNvSpPr/>
      </dsp:nvSpPr>
      <dsp:spPr>
        <a:xfrm>
          <a:off x="110600" y="1417981"/>
          <a:ext cx="6699985" cy="97985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933450">
            <a:lnSpc>
              <a:spcPct val="90000"/>
            </a:lnSpc>
            <a:spcBef>
              <a:spcPct val="0"/>
            </a:spcBef>
            <a:spcAft>
              <a:spcPct val="35000"/>
            </a:spcAft>
            <a:buNone/>
          </a:pPr>
          <a:r>
            <a:rPr lang="en" sz="2100" b="1" kern="1200" dirty="0">
              <a:latin typeface="Courier New"/>
              <a:ea typeface="Courier New"/>
              <a:cs typeface="Courier New"/>
              <a:sym typeface="Courier New"/>
            </a:rPr>
            <a:t>Using sales history, store manager can forecast product requirements, rather than going into out-of-stock order</a:t>
          </a:r>
          <a:endParaRPr lang="en-US" sz="2100" kern="1200" dirty="0"/>
        </a:p>
      </dsp:txBody>
      <dsp:txXfrm>
        <a:off x="110600" y="1417981"/>
        <a:ext cx="6699985" cy="979852"/>
      </dsp:txXfrm>
    </dsp:sp>
    <dsp:sp modelId="{802508B9-14DD-41E5-AFDB-1CA8DED010F9}">
      <dsp:nvSpPr>
        <dsp:cNvPr id="0" name=""/>
        <dsp:cNvSpPr/>
      </dsp:nvSpPr>
      <dsp:spPr>
        <a:xfrm>
          <a:off x="110600" y="2623185"/>
          <a:ext cx="6614003" cy="601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b" anchorCtr="0">
          <a:noAutofit/>
        </a:bodyPr>
        <a:lstStyle/>
        <a:p>
          <a:pPr marL="0" lvl="0" indent="0" algn="l" defTabSz="1200150">
            <a:lnSpc>
              <a:spcPct val="90000"/>
            </a:lnSpc>
            <a:spcBef>
              <a:spcPct val="0"/>
            </a:spcBef>
            <a:spcAft>
              <a:spcPct val="35000"/>
            </a:spcAft>
            <a:buNone/>
          </a:pPr>
          <a:r>
            <a:rPr lang="en" sz="2700" b="1" u="sng" kern="1200" dirty="0">
              <a:latin typeface="Courier New"/>
              <a:ea typeface="Courier New"/>
              <a:cs typeface="Courier New"/>
              <a:sym typeface="Courier New"/>
            </a:rPr>
            <a:t>Product Analysing</a:t>
          </a:r>
          <a:endParaRPr lang="en-US" sz="2700" kern="1200" dirty="0"/>
        </a:p>
      </dsp:txBody>
      <dsp:txXfrm>
        <a:off x="110600" y="2623185"/>
        <a:ext cx="6614003" cy="601273"/>
      </dsp:txXfrm>
    </dsp:sp>
    <dsp:sp modelId="{D2F1CD3C-2354-4B09-8191-13AB956DF4A8}">
      <dsp:nvSpPr>
        <dsp:cNvPr id="0" name=""/>
        <dsp:cNvSpPr/>
      </dsp:nvSpPr>
      <dsp:spPr>
        <a:xfrm>
          <a:off x="110600" y="3224458"/>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96F70-C164-4D38-9BE2-D996567E2216}">
      <dsp:nvSpPr>
        <dsp:cNvPr id="0" name=""/>
        <dsp:cNvSpPr/>
      </dsp:nvSpPr>
      <dsp:spPr>
        <a:xfrm>
          <a:off x="1040235" y="3224458"/>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57015-3FA6-4D04-9766-4456E525EEE5}">
      <dsp:nvSpPr>
        <dsp:cNvPr id="0" name=""/>
        <dsp:cNvSpPr/>
      </dsp:nvSpPr>
      <dsp:spPr>
        <a:xfrm>
          <a:off x="1970605" y="3224458"/>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DCF3D5-EA61-41B1-B06C-E359EF5AA1DB}">
      <dsp:nvSpPr>
        <dsp:cNvPr id="0" name=""/>
        <dsp:cNvSpPr/>
      </dsp:nvSpPr>
      <dsp:spPr>
        <a:xfrm>
          <a:off x="2900240" y="3224458"/>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0AB8C8-F394-448B-8030-AFA88118066B}">
      <dsp:nvSpPr>
        <dsp:cNvPr id="0" name=""/>
        <dsp:cNvSpPr/>
      </dsp:nvSpPr>
      <dsp:spPr>
        <a:xfrm>
          <a:off x="3830610" y="3224458"/>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805DF9-43B2-45E1-A3EB-C7D9D759D5E3}">
      <dsp:nvSpPr>
        <dsp:cNvPr id="0" name=""/>
        <dsp:cNvSpPr/>
      </dsp:nvSpPr>
      <dsp:spPr>
        <a:xfrm>
          <a:off x="4760245" y="3224458"/>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46E000-7AB5-42AA-A21F-B31FA82E82F6}">
      <dsp:nvSpPr>
        <dsp:cNvPr id="0" name=""/>
        <dsp:cNvSpPr/>
      </dsp:nvSpPr>
      <dsp:spPr>
        <a:xfrm>
          <a:off x="5690615" y="3224458"/>
          <a:ext cx="1547676" cy="1224815"/>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7E29EE-270E-4E38-8D80-559D5587B696}">
      <dsp:nvSpPr>
        <dsp:cNvPr id="0" name=""/>
        <dsp:cNvSpPr/>
      </dsp:nvSpPr>
      <dsp:spPr>
        <a:xfrm>
          <a:off x="110600" y="3346939"/>
          <a:ext cx="6699985" cy="97985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933450">
            <a:lnSpc>
              <a:spcPct val="90000"/>
            </a:lnSpc>
            <a:spcBef>
              <a:spcPct val="0"/>
            </a:spcBef>
            <a:spcAft>
              <a:spcPct val="35000"/>
            </a:spcAft>
            <a:buNone/>
          </a:pPr>
          <a:r>
            <a:rPr lang="en" sz="2100" b="1" kern="1200" dirty="0">
              <a:latin typeface="Courier New"/>
              <a:ea typeface="Courier New"/>
              <a:cs typeface="Courier New"/>
              <a:sym typeface="Courier New"/>
            </a:rPr>
            <a:t>Understanding customers sentiments ensures more procuct sales and less chances of product not been sold-out</a:t>
          </a:r>
          <a:endParaRPr lang="en-US" sz="2100" kern="1200" dirty="0"/>
        </a:p>
      </dsp:txBody>
      <dsp:txXfrm>
        <a:off x="110600" y="3346939"/>
        <a:ext cx="6699985" cy="979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AE07B-87B3-407E-B93D-8859DA4D6749}">
      <dsp:nvSpPr>
        <dsp:cNvPr id="0" name=""/>
        <dsp:cNvSpPr/>
      </dsp:nvSpPr>
      <dsp:spPr>
        <a:xfrm rot="5400000">
          <a:off x="3906841" y="117081"/>
          <a:ext cx="1762393" cy="1533282"/>
        </a:xfrm>
        <a:prstGeom prst="hexagon">
          <a:avLst>
            <a:gd name="adj" fmla="val 25000"/>
            <a:gd name="vf" fmla="val 11547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Product brand coverage</a:t>
          </a:r>
        </a:p>
      </dsp:txBody>
      <dsp:txXfrm rot="-5400000">
        <a:off x="4260332" y="277166"/>
        <a:ext cx="1055410" cy="1213113"/>
      </dsp:txXfrm>
    </dsp:sp>
    <dsp:sp modelId="{5899B01A-DC81-4D69-B748-63B724BB0188}">
      <dsp:nvSpPr>
        <dsp:cNvPr id="0" name=""/>
        <dsp:cNvSpPr/>
      </dsp:nvSpPr>
      <dsp:spPr>
        <a:xfrm>
          <a:off x="5601207" y="355004"/>
          <a:ext cx="1966831" cy="1057436"/>
        </a:xfrm>
        <a:prstGeom prst="rect">
          <a:avLst/>
        </a:prstGeom>
        <a:noFill/>
        <a:ln>
          <a:noFill/>
        </a:ln>
        <a:effectLst/>
      </dsp:spPr>
      <dsp:style>
        <a:lnRef idx="0">
          <a:scrgbClr r="0" g="0" b="0"/>
        </a:lnRef>
        <a:fillRef idx="0">
          <a:scrgbClr r="0" g="0" b="0"/>
        </a:fillRef>
        <a:effectRef idx="0">
          <a:scrgbClr r="0" g="0" b="0"/>
        </a:effectRef>
        <a:fontRef idx="minor"/>
      </dsp:style>
    </dsp:sp>
    <dsp:sp modelId="{7777107B-9ED6-49B1-9480-1CEECAF05026}">
      <dsp:nvSpPr>
        <dsp:cNvPr id="0" name=""/>
        <dsp:cNvSpPr/>
      </dsp:nvSpPr>
      <dsp:spPr>
        <a:xfrm rot="5400000">
          <a:off x="2250896" y="117081"/>
          <a:ext cx="1762393" cy="1533282"/>
        </a:xfrm>
        <a:prstGeom prst="hexagon">
          <a:avLst>
            <a:gd name="adj" fmla="val 25000"/>
            <a:gd name="vf" fmla="val 115470"/>
          </a:avLst>
        </a:prstGeom>
        <a:solidFill>
          <a:schemeClr val="accent3">
            <a:hueOff val="-1996664"/>
            <a:satOff val="16923"/>
            <a:lumOff val="1686"/>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Product Misplacement</a:t>
          </a:r>
        </a:p>
      </dsp:txBody>
      <dsp:txXfrm rot="-5400000">
        <a:off x="2604387" y="277166"/>
        <a:ext cx="1055410" cy="1213113"/>
      </dsp:txXfrm>
    </dsp:sp>
    <dsp:sp modelId="{99F6099C-B5EE-4691-A691-1CE8DBE5395D}">
      <dsp:nvSpPr>
        <dsp:cNvPr id="0" name=""/>
        <dsp:cNvSpPr/>
      </dsp:nvSpPr>
      <dsp:spPr>
        <a:xfrm rot="5400000">
          <a:off x="3075696" y="1613001"/>
          <a:ext cx="1762393" cy="1533282"/>
        </a:xfrm>
        <a:prstGeom prst="hexagon">
          <a:avLst>
            <a:gd name="adj" fmla="val 25000"/>
            <a:gd name="vf" fmla="val 115470"/>
          </a:avLst>
        </a:prstGeom>
        <a:solidFill>
          <a:schemeClr val="accent3">
            <a:hueOff val="-3993327"/>
            <a:satOff val="33846"/>
            <a:lumOff val="3372"/>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On-Fly Out-Of-Stock</a:t>
          </a:r>
        </a:p>
      </dsp:txBody>
      <dsp:txXfrm rot="-5400000">
        <a:off x="3429187" y="1773086"/>
        <a:ext cx="1055410" cy="1213113"/>
      </dsp:txXfrm>
    </dsp:sp>
    <dsp:sp modelId="{3C559359-91CC-4A89-A296-AD1DEAC083D7}">
      <dsp:nvSpPr>
        <dsp:cNvPr id="0" name=""/>
        <dsp:cNvSpPr/>
      </dsp:nvSpPr>
      <dsp:spPr>
        <a:xfrm>
          <a:off x="2332561" y="3498484"/>
          <a:ext cx="1903385" cy="1057436"/>
        </a:xfrm>
        <a:prstGeom prst="rect">
          <a:avLst/>
        </a:prstGeom>
        <a:noFill/>
        <a:ln>
          <a:noFill/>
        </a:ln>
        <a:effectLst/>
      </dsp:spPr>
      <dsp:style>
        <a:lnRef idx="0">
          <a:scrgbClr r="0" g="0" b="0"/>
        </a:lnRef>
        <a:fillRef idx="0">
          <a:scrgbClr r="0" g="0" b="0"/>
        </a:fillRef>
        <a:effectRef idx="0">
          <a:scrgbClr r="0" g="0" b="0"/>
        </a:effectRef>
        <a:fontRef idx="minor"/>
      </dsp:style>
    </dsp:sp>
    <dsp:sp modelId="{E2820C02-19D4-4A17-B82B-EEC936B0551E}">
      <dsp:nvSpPr>
        <dsp:cNvPr id="0" name=""/>
        <dsp:cNvSpPr/>
      </dsp:nvSpPr>
      <dsp:spPr>
        <a:xfrm rot="5400000">
          <a:off x="4731642" y="1613001"/>
          <a:ext cx="1762393" cy="1533282"/>
        </a:xfrm>
        <a:prstGeom prst="hexagon">
          <a:avLst>
            <a:gd name="adj" fmla="val 25000"/>
            <a:gd name="vf" fmla="val 115470"/>
          </a:avLst>
        </a:prstGeom>
        <a:solidFill>
          <a:schemeClr val="accent3">
            <a:hueOff val="-5989991"/>
            <a:satOff val="50769"/>
            <a:lumOff val="5059"/>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Promotional product placement</a:t>
          </a:r>
        </a:p>
      </dsp:txBody>
      <dsp:txXfrm rot="-5400000">
        <a:off x="5085133" y="1773086"/>
        <a:ext cx="1055410" cy="1213113"/>
      </dsp:txXfrm>
    </dsp:sp>
    <dsp:sp modelId="{8E08C501-CFE1-4246-8818-5E6BDA41CE79}">
      <dsp:nvSpPr>
        <dsp:cNvPr id="0" name=""/>
        <dsp:cNvSpPr/>
      </dsp:nvSpPr>
      <dsp:spPr>
        <a:xfrm rot="5400000">
          <a:off x="3906841" y="3108921"/>
          <a:ext cx="1762393" cy="1533282"/>
        </a:xfrm>
        <a:prstGeom prst="hexagon">
          <a:avLst>
            <a:gd name="adj" fmla="val 25000"/>
            <a:gd name="vf" fmla="val 115470"/>
          </a:avLst>
        </a:prstGeom>
        <a:solidFill>
          <a:schemeClr val="accent3">
            <a:hueOff val="-7986655"/>
            <a:satOff val="67692"/>
            <a:lumOff val="6745"/>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Floor coverage</a:t>
          </a:r>
        </a:p>
      </dsp:txBody>
      <dsp:txXfrm rot="-5400000">
        <a:off x="4260332" y="3269006"/>
        <a:ext cx="1055410" cy="1213113"/>
      </dsp:txXfrm>
    </dsp:sp>
    <dsp:sp modelId="{6A218CBF-694B-44A1-8008-AD3602293316}">
      <dsp:nvSpPr>
        <dsp:cNvPr id="0" name=""/>
        <dsp:cNvSpPr/>
      </dsp:nvSpPr>
      <dsp:spPr>
        <a:xfrm>
          <a:off x="5601207" y="3346844"/>
          <a:ext cx="1966831" cy="1057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endParaRPr lang="en-US" sz="1700" kern="1200"/>
        </a:p>
      </dsp:txBody>
      <dsp:txXfrm>
        <a:off x="5601207" y="3346844"/>
        <a:ext cx="1966831" cy="1057436"/>
      </dsp:txXfrm>
    </dsp:sp>
    <dsp:sp modelId="{39C680CB-36CB-4ADE-B7D9-B8BDA31A2DD7}">
      <dsp:nvSpPr>
        <dsp:cNvPr id="0" name=""/>
        <dsp:cNvSpPr/>
      </dsp:nvSpPr>
      <dsp:spPr>
        <a:xfrm rot="5400000">
          <a:off x="2250896" y="3108921"/>
          <a:ext cx="1762393" cy="1533282"/>
        </a:xfrm>
        <a:prstGeom prst="hexagon">
          <a:avLst>
            <a:gd name="adj" fmla="val 25000"/>
            <a:gd name="vf" fmla="val 115470"/>
          </a:avLst>
        </a:prstGeom>
        <a:solidFill>
          <a:schemeClr val="accent3">
            <a:hueOff val="-9983318"/>
            <a:satOff val="84615"/>
            <a:lumOff val="8431"/>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dirty="0"/>
            <a:t>most visited rack</a:t>
          </a:r>
        </a:p>
      </dsp:txBody>
      <dsp:txXfrm rot="-5400000">
        <a:off x="2604387" y="3269006"/>
        <a:ext cx="1055410" cy="1213113"/>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0453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0d546265c_1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0d546265c_1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5140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0d546265c_1_1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0d546265c_1_1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0d546265c_1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0d546265c_1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0d546265c_1_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0d546265c_1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50"/>
        <p:cNvGrpSpPr/>
        <p:nvPr/>
      </p:nvGrpSpPr>
      <p:grpSpPr>
        <a:xfrm>
          <a:off x="0" y="0"/>
          <a:ext cx="0" cy="0"/>
          <a:chOff x="0" y="0"/>
          <a:chExt cx="0" cy="0"/>
        </a:xfrm>
      </p:grpSpPr>
      <p:pic>
        <p:nvPicPr>
          <p:cNvPr id="51" name="Google Shape;51;p13"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52" name="Google Shape;52;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3" name="Google Shape;53;p13"/>
          <p:cNvGrpSpPr/>
          <p:nvPr/>
        </p:nvGrpSpPr>
        <p:grpSpPr>
          <a:xfrm>
            <a:off x="830392" y="1191256"/>
            <a:ext cx="745763" cy="45826"/>
            <a:chOff x="4580561" y="2589004"/>
            <a:chExt cx="1064464" cy="25200"/>
          </a:xfrm>
        </p:grpSpPr>
        <p:sp>
          <p:nvSpPr>
            <p:cNvPr id="54" name="Google Shape;54;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6" name="Google Shape;56;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57" name="Google Shape;57;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58" name="Google Shape;58;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9" name="Google Shape;59;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AUTOLAYOUT_3">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2" name="Google Shape;62;p14"/>
          <p:cNvGrpSpPr/>
          <p:nvPr/>
        </p:nvGrpSpPr>
        <p:grpSpPr>
          <a:xfrm>
            <a:off x="0" y="0"/>
            <a:ext cx="9144000" cy="1277100"/>
            <a:chOff x="0" y="0"/>
            <a:chExt cx="9144000" cy="1277100"/>
          </a:xfrm>
        </p:grpSpPr>
        <p:sp>
          <p:nvSpPr>
            <p:cNvPr id="63" name="Google Shape;63;p14"/>
            <p:cNvSpPr/>
            <p:nvPr/>
          </p:nvSpPr>
          <p:spPr>
            <a:xfrm>
              <a:off x="0" y="0"/>
              <a:ext cx="9144000" cy="1277100"/>
            </a:xfrm>
            <a:prstGeom prst="rect">
              <a:avLst/>
            </a:prstGeom>
            <a:solidFill>
              <a:srgbClr val="0D4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64;p14"/>
            <p:cNvSpPr/>
            <p:nvPr/>
          </p:nvSpPr>
          <p:spPr>
            <a:xfrm>
              <a:off x="8620200" y="381000"/>
              <a:ext cx="142800" cy="137700"/>
            </a:xfrm>
            <a:prstGeom prst="rect">
              <a:avLst/>
            </a:prstGeom>
            <a:solidFill>
              <a:srgbClr val="92C1E8"/>
            </a:solid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14"/>
            <p:cNvSpPr/>
            <p:nvPr/>
          </p:nvSpPr>
          <p:spPr>
            <a:xfrm>
              <a:off x="8477400" y="518700"/>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Google Shape;66;p14"/>
          <p:cNvSpPr txBox="1">
            <a:spLocks noGrp="1"/>
          </p:cNvSpPr>
          <p:nvPr>
            <p:ph type="title"/>
          </p:nvPr>
        </p:nvSpPr>
        <p:spPr>
          <a:xfrm>
            <a:off x="311700" y="478025"/>
            <a:ext cx="8054100" cy="640800"/>
          </a:xfrm>
          <a:prstGeom prst="rect">
            <a:avLst/>
          </a:prstGeom>
          <a:noFill/>
        </p:spPr>
        <p:txBody>
          <a:bodyPr spcFirstLastPara="1" wrap="square" lIns="91425" tIns="91425" rIns="91425" bIns="91425" anchor="ctr" anchorCtr="0"/>
          <a:lstStyle>
            <a:lvl1pPr lvl="0" algn="l" rtl="0">
              <a:lnSpc>
                <a:spcPct val="100000"/>
              </a:lnSpc>
              <a:spcBef>
                <a:spcPts val="0"/>
              </a:spcBef>
              <a:spcAft>
                <a:spcPts val="0"/>
              </a:spcAft>
              <a:buNone/>
              <a:defRPr sz="2400">
                <a:solidFill>
                  <a:srgbClr val="FFFFFF"/>
                </a:solidFill>
              </a:defRPr>
            </a:lvl1pPr>
            <a:lvl2pPr lvl="1" algn="l" rtl="0">
              <a:lnSpc>
                <a:spcPct val="100000"/>
              </a:lnSpc>
              <a:spcBef>
                <a:spcPts val="0"/>
              </a:spcBef>
              <a:spcAft>
                <a:spcPts val="0"/>
              </a:spcAft>
              <a:buNone/>
              <a:defRPr sz="2400">
                <a:solidFill>
                  <a:srgbClr val="FFFFFF"/>
                </a:solidFill>
              </a:defRPr>
            </a:lvl2pPr>
            <a:lvl3pPr lvl="2" algn="l" rtl="0">
              <a:lnSpc>
                <a:spcPct val="100000"/>
              </a:lnSpc>
              <a:spcBef>
                <a:spcPts val="0"/>
              </a:spcBef>
              <a:spcAft>
                <a:spcPts val="0"/>
              </a:spcAft>
              <a:buNone/>
              <a:defRPr sz="2400">
                <a:solidFill>
                  <a:srgbClr val="FFFFFF"/>
                </a:solidFill>
              </a:defRPr>
            </a:lvl3pPr>
            <a:lvl4pPr lvl="3" algn="l" rtl="0">
              <a:lnSpc>
                <a:spcPct val="100000"/>
              </a:lnSpc>
              <a:spcBef>
                <a:spcPts val="0"/>
              </a:spcBef>
              <a:spcAft>
                <a:spcPts val="0"/>
              </a:spcAft>
              <a:buNone/>
              <a:defRPr sz="2400">
                <a:solidFill>
                  <a:srgbClr val="FFFFFF"/>
                </a:solidFill>
              </a:defRPr>
            </a:lvl4pPr>
            <a:lvl5pPr lvl="4" algn="l" rtl="0">
              <a:lnSpc>
                <a:spcPct val="100000"/>
              </a:lnSpc>
              <a:spcBef>
                <a:spcPts val="0"/>
              </a:spcBef>
              <a:spcAft>
                <a:spcPts val="0"/>
              </a:spcAft>
              <a:buNone/>
              <a:defRPr sz="2400">
                <a:solidFill>
                  <a:srgbClr val="FFFFFF"/>
                </a:solidFill>
              </a:defRPr>
            </a:lvl5pPr>
            <a:lvl6pPr lvl="5" algn="l" rtl="0">
              <a:lnSpc>
                <a:spcPct val="100000"/>
              </a:lnSpc>
              <a:spcBef>
                <a:spcPts val="0"/>
              </a:spcBef>
              <a:spcAft>
                <a:spcPts val="0"/>
              </a:spcAft>
              <a:buNone/>
              <a:defRPr sz="2400">
                <a:solidFill>
                  <a:srgbClr val="FFFFFF"/>
                </a:solidFill>
              </a:defRPr>
            </a:lvl6pPr>
            <a:lvl7pPr lvl="6" algn="l" rtl="0">
              <a:lnSpc>
                <a:spcPct val="100000"/>
              </a:lnSpc>
              <a:spcBef>
                <a:spcPts val="0"/>
              </a:spcBef>
              <a:spcAft>
                <a:spcPts val="0"/>
              </a:spcAft>
              <a:buNone/>
              <a:defRPr sz="2400">
                <a:solidFill>
                  <a:srgbClr val="FFFFFF"/>
                </a:solidFill>
              </a:defRPr>
            </a:lvl7pPr>
            <a:lvl8pPr lvl="7" algn="l" rtl="0">
              <a:lnSpc>
                <a:spcPct val="100000"/>
              </a:lnSpc>
              <a:spcBef>
                <a:spcPts val="0"/>
              </a:spcBef>
              <a:spcAft>
                <a:spcPts val="0"/>
              </a:spcAft>
              <a:buNone/>
              <a:defRPr sz="2400">
                <a:solidFill>
                  <a:srgbClr val="FFFFFF"/>
                </a:solidFill>
              </a:defRPr>
            </a:lvl8pPr>
            <a:lvl9pPr lvl="8" algn="l" rtl="0">
              <a:lnSpc>
                <a:spcPct val="100000"/>
              </a:lnSpc>
              <a:spcBef>
                <a:spcPts val="0"/>
              </a:spcBef>
              <a:spcAft>
                <a:spcPts val="0"/>
              </a:spcAft>
              <a:buNone/>
              <a:defRPr sz="2400">
                <a:solidFill>
                  <a:srgbClr val="FFFFFF"/>
                </a:solidFill>
              </a:defRPr>
            </a:lvl9pPr>
          </a:lstStyle>
          <a:p>
            <a:endParaRPr/>
          </a:p>
        </p:txBody>
      </p:sp>
      <p:sp>
        <p:nvSpPr>
          <p:cNvPr id="67" name="Google Shape;67;p14"/>
          <p:cNvSpPr txBox="1">
            <a:spLocks noGrp="1"/>
          </p:cNvSpPr>
          <p:nvPr>
            <p:ph type="body" idx="1"/>
          </p:nvPr>
        </p:nvSpPr>
        <p:spPr>
          <a:xfrm>
            <a:off x="311700" y="1507025"/>
            <a:ext cx="3999900" cy="3152700"/>
          </a:xfrm>
          <a:prstGeom prst="rect">
            <a:avLst/>
          </a:prstGeom>
          <a:noFill/>
        </p:spPr>
        <p:txBody>
          <a:bodyPr spcFirstLastPara="1" wrap="square" lIns="91425" tIns="91425" rIns="91425" bIns="91425" anchor="t" anchorCtr="0"/>
          <a:lstStyle>
            <a:lvl1pPr marL="457200" lvl="0" indent="-304800" algn="l" rtl="0">
              <a:lnSpc>
                <a:spcPct val="115000"/>
              </a:lnSpc>
              <a:spcBef>
                <a:spcPts val="0"/>
              </a:spcBef>
              <a:spcAft>
                <a:spcPts val="0"/>
              </a:spcAft>
              <a:buClr>
                <a:srgbClr val="284F7D"/>
              </a:buClr>
              <a:buSzPts val="1200"/>
              <a:buChar char="●"/>
              <a:defRPr sz="1200">
                <a:solidFill>
                  <a:srgbClr val="0D47A1"/>
                </a:solidFill>
              </a:defRPr>
            </a:lvl1pPr>
            <a:lvl2pPr marL="914400" lvl="1" indent="-292100" algn="l" rtl="0">
              <a:lnSpc>
                <a:spcPct val="115000"/>
              </a:lnSpc>
              <a:spcBef>
                <a:spcPts val="1600"/>
              </a:spcBef>
              <a:spcAft>
                <a:spcPts val="0"/>
              </a:spcAft>
              <a:buClr>
                <a:srgbClr val="284F7D"/>
              </a:buClr>
              <a:buSzPts val="1000"/>
              <a:buChar char="○"/>
              <a:defRPr sz="1000">
                <a:solidFill>
                  <a:srgbClr val="0D47A1"/>
                </a:solidFill>
              </a:defRPr>
            </a:lvl2pPr>
            <a:lvl3pPr marL="1371600" lvl="2" indent="-292100" algn="l" rtl="0">
              <a:lnSpc>
                <a:spcPct val="115000"/>
              </a:lnSpc>
              <a:spcBef>
                <a:spcPts val="1600"/>
              </a:spcBef>
              <a:spcAft>
                <a:spcPts val="0"/>
              </a:spcAft>
              <a:buClr>
                <a:srgbClr val="284F7D"/>
              </a:buClr>
              <a:buSzPts val="1000"/>
              <a:buChar char="■"/>
              <a:defRPr sz="1000">
                <a:solidFill>
                  <a:srgbClr val="0D47A1"/>
                </a:solidFill>
              </a:defRPr>
            </a:lvl3pPr>
            <a:lvl4pPr marL="1828800" lvl="3" indent="-292100" algn="l" rtl="0">
              <a:lnSpc>
                <a:spcPct val="115000"/>
              </a:lnSpc>
              <a:spcBef>
                <a:spcPts val="1600"/>
              </a:spcBef>
              <a:spcAft>
                <a:spcPts val="0"/>
              </a:spcAft>
              <a:buClr>
                <a:srgbClr val="284F7D"/>
              </a:buClr>
              <a:buSzPts val="1000"/>
              <a:buChar char="●"/>
              <a:defRPr sz="1000">
                <a:solidFill>
                  <a:srgbClr val="0D47A1"/>
                </a:solidFill>
              </a:defRPr>
            </a:lvl4pPr>
            <a:lvl5pPr marL="2286000" lvl="4" indent="-292100" algn="l" rtl="0">
              <a:lnSpc>
                <a:spcPct val="115000"/>
              </a:lnSpc>
              <a:spcBef>
                <a:spcPts val="1600"/>
              </a:spcBef>
              <a:spcAft>
                <a:spcPts val="0"/>
              </a:spcAft>
              <a:buClr>
                <a:srgbClr val="284F7D"/>
              </a:buClr>
              <a:buSzPts val="1000"/>
              <a:buChar char="○"/>
              <a:defRPr sz="1000">
                <a:solidFill>
                  <a:srgbClr val="0D47A1"/>
                </a:solidFill>
              </a:defRPr>
            </a:lvl5pPr>
            <a:lvl6pPr marL="2743200" lvl="5" indent="-292100" algn="l" rtl="0">
              <a:lnSpc>
                <a:spcPct val="115000"/>
              </a:lnSpc>
              <a:spcBef>
                <a:spcPts val="1600"/>
              </a:spcBef>
              <a:spcAft>
                <a:spcPts val="0"/>
              </a:spcAft>
              <a:buClr>
                <a:srgbClr val="284F7D"/>
              </a:buClr>
              <a:buSzPts val="1000"/>
              <a:buChar char="■"/>
              <a:defRPr sz="1000">
                <a:solidFill>
                  <a:srgbClr val="0D47A1"/>
                </a:solidFill>
              </a:defRPr>
            </a:lvl6pPr>
            <a:lvl7pPr marL="3200400" lvl="6" indent="-292100" algn="l" rtl="0">
              <a:lnSpc>
                <a:spcPct val="115000"/>
              </a:lnSpc>
              <a:spcBef>
                <a:spcPts val="1600"/>
              </a:spcBef>
              <a:spcAft>
                <a:spcPts val="0"/>
              </a:spcAft>
              <a:buClr>
                <a:srgbClr val="284F7D"/>
              </a:buClr>
              <a:buSzPts val="1000"/>
              <a:buChar char="●"/>
              <a:defRPr sz="1000">
                <a:solidFill>
                  <a:srgbClr val="0D47A1"/>
                </a:solidFill>
              </a:defRPr>
            </a:lvl7pPr>
            <a:lvl8pPr marL="3657600" lvl="7" indent="-292100" algn="l" rtl="0">
              <a:lnSpc>
                <a:spcPct val="115000"/>
              </a:lnSpc>
              <a:spcBef>
                <a:spcPts val="1600"/>
              </a:spcBef>
              <a:spcAft>
                <a:spcPts val="0"/>
              </a:spcAft>
              <a:buClr>
                <a:srgbClr val="284F7D"/>
              </a:buClr>
              <a:buSzPts val="1000"/>
              <a:buChar char="○"/>
              <a:defRPr sz="1000">
                <a:solidFill>
                  <a:srgbClr val="0D47A1"/>
                </a:solidFill>
              </a:defRPr>
            </a:lvl8pPr>
            <a:lvl9pPr marL="4114800" lvl="8" indent="-292100" algn="l" rtl="0">
              <a:lnSpc>
                <a:spcPct val="115000"/>
              </a:lnSpc>
              <a:spcBef>
                <a:spcPts val="1600"/>
              </a:spcBef>
              <a:spcAft>
                <a:spcPts val="1600"/>
              </a:spcAft>
              <a:buClr>
                <a:srgbClr val="284F7D"/>
              </a:buClr>
              <a:buSzPts val="1000"/>
              <a:buChar char="■"/>
              <a:defRPr sz="1000">
                <a:solidFill>
                  <a:srgbClr val="0D47A1"/>
                </a:solidFill>
              </a:defRPr>
            </a:lvl9pPr>
          </a:lstStyle>
          <a:p>
            <a:endParaRPr/>
          </a:p>
        </p:txBody>
      </p:sp>
      <p:sp>
        <p:nvSpPr>
          <p:cNvPr id="68" name="Google Shape;68;p14"/>
          <p:cNvSpPr txBox="1">
            <a:spLocks noGrp="1"/>
          </p:cNvSpPr>
          <p:nvPr>
            <p:ph type="body" idx="2"/>
          </p:nvPr>
        </p:nvSpPr>
        <p:spPr>
          <a:xfrm>
            <a:off x="4832400" y="1507025"/>
            <a:ext cx="3999900" cy="3152700"/>
          </a:xfrm>
          <a:prstGeom prst="rect">
            <a:avLst/>
          </a:prstGeom>
          <a:noFill/>
        </p:spPr>
        <p:txBody>
          <a:bodyPr spcFirstLastPara="1" wrap="square" lIns="91425" tIns="91425" rIns="91425" bIns="91425" anchor="t" anchorCtr="0"/>
          <a:lstStyle>
            <a:lvl1pPr marL="457200" lvl="0" indent="-304800" algn="l" rtl="0">
              <a:lnSpc>
                <a:spcPct val="115000"/>
              </a:lnSpc>
              <a:spcBef>
                <a:spcPts val="0"/>
              </a:spcBef>
              <a:spcAft>
                <a:spcPts val="0"/>
              </a:spcAft>
              <a:buClr>
                <a:srgbClr val="284F7D"/>
              </a:buClr>
              <a:buSzPts val="1200"/>
              <a:buChar char="●"/>
              <a:defRPr sz="1200">
                <a:solidFill>
                  <a:srgbClr val="0D47A1"/>
                </a:solidFill>
              </a:defRPr>
            </a:lvl1pPr>
            <a:lvl2pPr marL="914400" lvl="1" indent="-292100" algn="l" rtl="0">
              <a:lnSpc>
                <a:spcPct val="115000"/>
              </a:lnSpc>
              <a:spcBef>
                <a:spcPts val="1600"/>
              </a:spcBef>
              <a:spcAft>
                <a:spcPts val="0"/>
              </a:spcAft>
              <a:buClr>
                <a:srgbClr val="284F7D"/>
              </a:buClr>
              <a:buSzPts val="1000"/>
              <a:buChar char="○"/>
              <a:defRPr sz="1000">
                <a:solidFill>
                  <a:srgbClr val="0D47A1"/>
                </a:solidFill>
              </a:defRPr>
            </a:lvl2pPr>
            <a:lvl3pPr marL="1371600" lvl="2" indent="-292100" algn="l" rtl="0">
              <a:lnSpc>
                <a:spcPct val="115000"/>
              </a:lnSpc>
              <a:spcBef>
                <a:spcPts val="1600"/>
              </a:spcBef>
              <a:spcAft>
                <a:spcPts val="0"/>
              </a:spcAft>
              <a:buClr>
                <a:srgbClr val="284F7D"/>
              </a:buClr>
              <a:buSzPts val="1000"/>
              <a:buChar char="■"/>
              <a:defRPr sz="1000">
                <a:solidFill>
                  <a:srgbClr val="0D47A1"/>
                </a:solidFill>
              </a:defRPr>
            </a:lvl3pPr>
            <a:lvl4pPr marL="1828800" lvl="3" indent="-292100" algn="l" rtl="0">
              <a:lnSpc>
                <a:spcPct val="115000"/>
              </a:lnSpc>
              <a:spcBef>
                <a:spcPts val="1600"/>
              </a:spcBef>
              <a:spcAft>
                <a:spcPts val="0"/>
              </a:spcAft>
              <a:buClr>
                <a:srgbClr val="284F7D"/>
              </a:buClr>
              <a:buSzPts val="1000"/>
              <a:buChar char="●"/>
              <a:defRPr sz="1000">
                <a:solidFill>
                  <a:srgbClr val="0D47A1"/>
                </a:solidFill>
              </a:defRPr>
            </a:lvl4pPr>
            <a:lvl5pPr marL="2286000" lvl="4" indent="-292100" algn="l" rtl="0">
              <a:lnSpc>
                <a:spcPct val="115000"/>
              </a:lnSpc>
              <a:spcBef>
                <a:spcPts val="1600"/>
              </a:spcBef>
              <a:spcAft>
                <a:spcPts val="0"/>
              </a:spcAft>
              <a:buClr>
                <a:srgbClr val="284F7D"/>
              </a:buClr>
              <a:buSzPts val="1000"/>
              <a:buChar char="○"/>
              <a:defRPr sz="1000">
                <a:solidFill>
                  <a:srgbClr val="0D47A1"/>
                </a:solidFill>
              </a:defRPr>
            </a:lvl5pPr>
            <a:lvl6pPr marL="2743200" lvl="5" indent="-292100" algn="l" rtl="0">
              <a:lnSpc>
                <a:spcPct val="115000"/>
              </a:lnSpc>
              <a:spcBef>
                <a:spcPts val="1600"/>
              </a:spcBef>
              <a:spcAft>
                <a:spcPts val="0"/>
              </a:spcAft>
              <a:buClr>
                <a:srgbClr val="284F7D"/>
              </a:buClr>
              <a:buSzPts val="1000"/>
              <a:buChar char="■"/>
              <a:defRPr sz="1000">
                <a:solidFill>
                  <a:srgbClr val="0D47A1"/>
                </a:solidFill>
              </a:defRPr>
            </a:lvl6pPr>
            <a:lvl7pPr marL="3200400" lvl="6" indent="-292100" algn="l" rtl="0">
              <a:lnSpc>
                <a:spcPct val="115000"/>
              </a:lnSpc>
              <a:spcBef>
                <a:spcPts val="1600"/>
              </a:spcBef>
              <a:spcAft>
                <a:spcPts val="0"/>
              </a:spcAft>
              <a:buClr>
                <a:srgbClr val="284F7D"/>
              </a:buClr>
              <a:buSzPts val="1000"/>
              <a:buChar char="●"/>
              <a:defRPr sz="1000">
                <a:solidFill>
                  <a:srgbClr val="0D47A1"/>
                </a:solidFill>
              </a:defRPr>
            </a:lvl7pPr>
            <a:lvl8pPr marL="3657600" lvl="7" indent="-292100" algn="l" rtl="0">
              <a:lnSpc>
                <a:spcPct val="115000"/>
              </a:lnSpc>
              <a:spcBef>
                <a:spcPts val="1600"/>
              </a:spcBef>
              <a:spcAft>
                <a:spcPts val="0"/>
              </a:spcAft>
              <a:buClr>
                <a:srgbClr val="284F7D"/>
              </a:buClr>
              <a:buSzPts val="1000"/>
              <a:buChar char="○"/>
              <a:defRPr sz="1000">
                <a:solidFill>
                  <a:srgbClr val="0D47A1"/>
                </a:solidFill>
              </a:defRPr>
            </a:lvl8pPr>
            <a:lvl9pPr marL="4114800" lvl="8" indent="-292100" algn="l" rtl="0">
              <a:lnSpc>
                <a:spcPct val="115000"/>
              </a:lnSpc>
              <a:spcBef>
                <a:spcPts val="1600"/>
              </a:spcBef>
              <a:spcAft>
                <a:spcPts val="1600"/>
              </a:spcAft>
              <a:buClr>
                <a:srgbClr val="284F7D"/>
              </a:buClr>
              <a:buSzPts val="1000"/>
              <a:buChar char="■"/>
              <a:defRPr sz="1000">
                <a:solidFill>
                  <a:srgbClr val="0D47A1"/>
                </a:solidFill>
              </a:defRPr>
            </a:lvl9pPr>
          </a:lstStyle>
          <a:p>
            <a:endParaRPr/>
          </a:p>
        </p:txBody>
      </p:sp>
      <p:sp>
        <p:nvSpPr>
          <p:cNvPr id="69" name="Google Shape;69;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16161"/>
                </a:solidFill>
              </a:defRPr>
            </a:lvl1pPr>
            <a:lvl2pPr lvl="1" algn="r" rtl="0">
              <a:lnSpc>
                <a:spcPct val="100000"/>
              </a:lnSpc>
              <a:spcAft>
                <a:spcPts val="0"/>
              </a:spcAft>
              <a:buNone/>
              <a:defRPr sz="1000">
                <a:solidFill>
                  <a:srgbClr val="616161"/>
                </a:solidFill>
              </a:defRPr>
            </a:lvl2pPr>
            <a:lvl3pPr lvl="2" algn="r" rtl="0">
              <a:lnSpc>
                <a:spcPct val="100000"/>
              </a:lnSpc>
              <a:spcAft>
                <a:spcPts val="0"/>
              </a:spcAft>
              <a:buNone/>
              <a:defRPr sz="1000">
                <a:solidFill>
                  <a:srgbClr val="616161"/>
                </a:solidFill>
              </a:defRPr>
            </a:lvl3pPr>
            <a:lvl4pPr lvl="3" algn="r" rtl="0">
              <a:lnSpc>
                <a:spcPct val="100000"/>
              </a:lnSpc>
              <a:spcAft>
                <a:spcPts val="0"/>
              </a:spcAft>
              <a:buNone/>
              <a:defRPr sz="1000">
                <a:solidFill>
                  <a:srgbClr val="616161"/>
                </a:solidFill>
              </a:defRPr>
            </a:lvl4pPr>
            <a:lvl5pPr lvl="4" algn="r" rtl="0">
              <a:lnSpc>
                <a:spcPct val="100000"/>
              </a:lnSpc>
              <a:spcAft>
                <a:spcPts val="0"/>
              </a:spcAft>
              <a:buNone/>
              <a:defRPr sz="1000">
                <a:solidFill>
                  <a:srgbClr val="616161"/>
                </a:solidFill>
              </a:defRPr>
            </a:lvl5pPr>
            <a:lvl6pPr lvl="5" algn="r" rtl="0">
              <a:lnSpc>
                <a:spcPct val="100000"/>
              </a:lnSpc>
              <a:spcAft>
                <a:spcPts val="0"/>
              </a:spcAft>
              <a:buNone/>
              <a:defRPr sz="1000">
                <a:solidFill>
                  <a:srgbClr val="616161"/>
                </a:solidFill>
              </a:defRPr>
            </a:lvl6pPr>
            <a:lvl7pPr lvl="6" algn="r" rtl="0">
              <a:lnSpc>
                <a:spcPct val="100000"/>
              </a:lnSpc>
              <a:spcAft>
                <a:spcPts val="0"/>
              </a:spcAft>
              <a:buNone/>
              <a:defRPr sz="1000">
                <a:solidFill>
                  <a:srgbClr val="616161"/>
                </a:solidFill>
              </a:defRPr>
            </a:lvl7pPr>
            <a:lvl8pPr lvl="7" algn="r" rtl="0">
              <a:lnSpc>
                <a:spcPct val="100000"/>
              </a:lnSpc>
              <a:spcAft>
                <a:spcPts val="0"/>
              </a:spcAft>
              <a:buNone/>
              <a:defRPr sz="1000">
                <a:solidFill>
                  <a:srgbClr val="616161"/>
                </a:solidFill>
              </a:defRPr>
            </a:lvl8pPr>
            <a:lvl9pPr lvl="8" algn="r" rtl="0">
              <a:lnSpc>
                <a:spcPct val="100000"/>
              </a:lnSpc>
              <a:spcAft>
                <a:spcPts val="0"/>
              </a:spcAft>
              <a:buNone/>
              <a:defRPr sz="1000">
                <a:solidFill>
                  <a:srgbClr val="61616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3">
  <p:cSld name="AUTOLAYOUT_5">
    <p:bg>
      <p:bgPr>
        <a:solidFill>
          <a:srgbClr val="2D3142"/>
        </a:solidFill>
        <a:effectLst/>
      </p:bgPr>
    </p:bg>
    <p:spTree>
      <p:nvGrpSpPr>
        <p:cNvPr id="1" name="Shape 70"/>
        <p:cNvGrpSpPr/>
        <p:nvPr/>
      </p:nvGrpSpPr>
      <p:grpSpPr>
        <a:xfrm>
          <a:off x="0" y="0"/>
          <a:ext cx="0" cy="0"/>
          <a:chOff x="0" y="0"/>
          <a:chExt cx="0" cy="0"/>
        </a:xfrm>
      </p:grpSpPr>
      <p:sp>
        <p:nvSpPr>
          <p:cNvPr id="71" name="Google Shape;71;p15"/>
          <p:cNvSpPr/>
          <p:nvPr/>
        </p:nvSpPr>
        <p:spPr>
          <a:xfrm>
            <a:off x="0" y="0"/>
            <a:ext cx="9144000" cy="5143500"/>
          </a:xfrm>
          <a:prstGeom prst="rect">
            <a:avLst/>
          </a:prstGeom>
          <a:solidFill>
            <a:srgbClr val="2D31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15"/>
          <p:cNvSpPr/>
          <p:nvPr/>
        </p:nvSpPr>
        <p:spPr>
          <a:xfrm>
            <a:off x="318029" y="318875"/>
            <a:ext cx="8470800" cy="4505700"/>
          </a:xfrm>
          <a:prstGeom prst="rect">
            <a:avLst/>
          </a:prstGeom>
          <a:solidFill>
            <a:srgbClr val="2D314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15"/>
          <p:cNvSpPr/>
          <p:nvPr/>
        </p:nvSpPr>
        <p:spPr>
          <a:xfrm>
            <a:off x="141725" y="656801"/>
            <a:ext cx="8860500" cy="3858300"/>
          </a:xfrm>
          <a:prstGeom prst="rect">
            <a:avLst/>
          </a:prstGeom>
          <a:solidFill>
            <a:srgbClr val="2D31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15"/>
          <p:cNvSpPr txBox="1">
            <a:spLocks noGrp="1"/>
          </p:cNvSpPr>
          <p:nvPr>
            <p:ph type="title"/>
          </p:nvPr>
        </p:nvSpPr>
        <p:spPr>
          <a:xfrm>
            <a:off x="814925" y="977425"/>
            <a:ext cx="7517400" cy="983100"/>
          </a:xfrm>
          <a:prstGeom prst="rect">
            <a:avLst/>
          </a:prstGeom>
          <a:noFill/>
        </p:spPr>
        <p:txBody>
          <a:bodyPr spcFirstLastPara="1" wrap="square" lIns="91425" tIns="91425" rIns="91425" bIns="91425" anchor="t" anchorCtr="0"/>
          <a:lstStyle>
            <a:lvl1pPr lvl="0" algn="ctr">
              <a:lnSpc>
                <a:spcPct val="100000"/>
              </a:lnSpc>
              <a:spcBef>
                <a:spcPts val="0"/>
              </a:spcBef>
              <a:spcAft>
                <a:spcPts val="0"/>
              </a:spcAft>
              <a:buClr>
                <a:srgbClr val="F2D7EE"/>
              </a:buClr>
              <a:buSzPts val="3000"/>
              <a:buNone/>
              <a:defRPr sz="3000" b="1">
                <a:solidFill>
                  <a:srgbClr val="F2D7EE"/>
                </a:solidFill>
              </a:defRPr>
            </a:lvl1pPr>
            <a:lvl2pPr lvl="1" algn="ctr">
              <a:lnSpc>
                <a:spcPct val="100000"/>
              </a:lnSpc>
              <a:spcBef>
                <a:spcPts val="0"/>
              </a:spcBef>
              <a:spcAft>
                <a:spcPts val="0"/>
              </a:spcAft>
              <a:buClr>
                <a:srgbClr val="F2D7EE"/>
              </a:buClr>
              <a:buSzPts val="3200"/>
              <a:buNone/>
              <a:defRPr sz="3200" b="1">
                <a:solidFill>
                  <a:srgbClr val="F2D7EE"/>
                </a:solidFill>
              </a:defRPr>
            </a:lvl2pPr>
            <a:lvl3pPr lvl="2" algn="ctr">
              <a:lnSpc>
                <a:spcPct val="100000"/>
              </a:lnSpc>
              <a:spcBef>
                <a:spcPts val="0"/>
              </a:spcBef>
              <a:spcAft>
                <a:spcPts val="0"/>
              </a:spcAft>
              <a:buClr>
                <a:srgbClr val="F2D7EE"/>
              </a:buClr>
              <a:buSzPts val="3200"/>
              <a:buNone/>
              <a:defRPr sz="3200" b="1">
                <a:solidFill>
                  <a:srgbClr val="F2D7EE"/>
                </a:solidFill>
              </a:defRPr>
            </a:lvl3pPr>
            <a:lvl4pPr lvl="3" algn="ctr">
              <a:lnSpc>
                <a:spcPct val="100000"/>
              </a:lnSpc>
              <a:spcBef>
                <a:spcPts val="0"/>
              </a:spcBef>
              <a:spcAft>
                <a:spcPts val="0"/>
              </a:spcAft>
              <a:buClr>
                <a:srgbClr val="F2D7EE"/>
              </a:buClr>
              <a:buSzPts val="3200"/>
              <a:buNone/>
              <a:defRPr sz="3200" b="1">
                <a:solidFill>
                  <a:srgbClr val="F2D7EE"/>
                </a:solidFill>
              </a:defRPr>
            </a:lvl4pPr>
            <a:lvl5pPr lvl="4" algn="ctr">
              <a:lnSpc>
                <a:spcPct val="100000"/>
              </a:lnSpc>
              <a:spcBef>
                <a:spcPts val="0"/>
              </a:spcBef>
              <a:spcAft>
                <a:spcPts val="0"/>
              </a:spcAft>
              <a:buClr>
                <a:srgbClr val="F2D7EE"/>
              </a:buClr>
              <a:buSzPts val="3200"/>
              <a:buNone/>
              <a:defRPr sz="3200" b="1">
                <a:solidFill>
                  <a:srgbClr val="F2D7EE"/>
                </a:solidFill>
              </a:defRPr>
            </a:lvl5pPr>
            <a:lvl6pPr lvl="5" algn="ctr">
              <a:lnSpc>
                <a:spcPct val="100000"/>
              </a:lnSpc>
              <a:spcBef>
                <a:spcPts val="0"/>
              </a:spcBef>
              <a:spcAft>
                <a:spcPts val="0"/>
              </a:spcAft>
              <a:buClr>
                <a:srgbClr val="F2D7EE"/>
              </a:buClr>
              <a:buSzPts val="3200"/>
              <a:buNone/>
              <a:defRPr sz="3200" b="1">
                <a:solidFill>
                  <a:srgbClr val="F2D7EE"/>
                </a:solidFill>
              </a:defRPr>
            </a:lvl6pPr>
            <a:lvl7pPr lvl="6" algn="ctr">
              <a:lnSpc>
                <a:spcPct val="100000"/>
              </a:lnSpc>
              <a:spcBef>
                <a:spcPts val="0"/>
              </a:spcBef>
              <a:spcAft>
                <a:spcPts val="0"/>
              </a:spcAft>
              <a:buClr>
                <a:srgbClr val="F2D7EE"/>
              </a:buClr>
              <a:buSzPts val="3200"/>
              <a:buNone/>
              <a:defRPr sz="3200" b="1">
                <a:solidFill>
                  <a:srgbClr val="F2D7EE"/>
                </a:solidFill>
              </a:defRPr>
            </a:lvl7pPr>
            <a:lvl8pPr lvl="7" algn="ctr">
              <a:lnSpc>
                <a:spcPct val="100000"/>
              </a:lnSpc>
              <a:spcBef>
                <a:spcPts val="0"/>
              </a:spcBef>
              <a:spcAft>
                <a:spcPts val="0"/>
              </a:spcAft>
              <a:buClr>
                <a:srgbClr val="F2D7EE"/>
              </a:buClr>
              <a:buSzPts val="3200"/>
              <a:buNone/>
              <a:defRPr sz="3200" b="1">
                <a:solidFill>
                  <a:srgbClr val="F2D7EE"/>
                </a:solidFill>
              </a:defRPr>
            </a:lvl8pPr>
            <a:lvl9pPr lvl="8" algn="ctr">
              <a:lnSpc>
                <a:spcPct val="100000"/>
              </a:lnSpc>
              <a:spcBef>
                <a:spcPts val="0"/>
              </a:spcBef>
              <a:spcAft>
                <a:spcPts val="0"/>
              </a:spcAft>
              <a:buClr>
                <a:srgbClr val="F2D7EE"/>
              </a:buClr>
              <a:buSzPts val="3200"/>
              <a:buNone/>
              <a:defRPr sz="3200" b="1">
                <a:solidFill>
                  <a:srgbClr val="F2D7EE"/>
                </a:solidFill>
              </a:defRPr>
            </a:lvl9pPr>
          </a:lstStyle>
          <a:p>
            <a:endParaRPr/>
          </a:p>
        </p:txBody>
      </p:sp>
      <p:sp>
        <p:nvSpPr>
          <p:cNvPr id="75" name="Google Shape;75;p15"/>
          <p:cNvSpPr txBox="1">
            <a:spLocks noGrp="1"/>
          </p:cNvSpPr>
          <p:nvPr>
            <p:ph type="body" idx="1"/>
          </p:nvPr>
        </p:nvSpPr>
        <p:spPr>
          <a:xfrm>
            <a:off x="814925" y="2362125"/>
            <a:ext cx="3704100" cy="19113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rgbClr val="F2D7EE"/>
              </a:buClr>
              <a:buSzPts val="1400"/>
              <a:buChar char="●"/>
              <a:defRPr sz="1400">
                <a:solidFill>
                  <a:srgbClr val="F2D7EE"/>
                </a:solidFill>
              </a:defRPr>
            </a:lvl1pPr>
            <a:lvl2pPr marL="914400" lvl="1" indent="-304800" algn="l">
              <a:lnSpc>
                <a:spcPct val="115000"/>
              </a:lnSpc>
              <a:spcBef>
                <a:spcPts val="1600"/>
              </a:spcBef>
              <a:spcAft>
                <a:spcPts val="0"/>
              </a:spcAft>
              <a:buClr>
                <a:srgbClr val="F2D7EE"/>
              </a:buClr>
              <a:buSzPts val="1200"/>
              <a:buChar char="○"/>
              <a:defRPr sz="1200">
                <a:solidFill>
                  <a:srgbClr val="F2D7EE"/>
                </a:solidFill>
              </a:defRPr>
            </a:lvl2pPr>
            <a:lvl3pPr marL="1371600" lvl="2" indent="-304800" algn="l">
              <a:lnSpc>
                <a:spcPct val="115000"/>
              </a:lnSpc>
              <a:spcBef>
                <a:spcPts val="1600"/>
              </a:spcBef>
              <a:spcAft>
                <a:spcPts val="0"/>
              </a:spcAft>
              <a:buClr>
                <a:srgbClr val="F2D7EE"/>
              </a:buClr>
              <a:buSzPts val="1200"/>
              <a:buChar char="■"/>
              <a:defRPr sz="1200">
                <a:solidFill>
                  <a:srgbClr val="F2D7EE"/>
                </a:solidFill>
              </a:defRPr>
            </a:lvl3pPr>
            <a:lvl4pPr marL="1828800" lvl="3" indent="-304800" algn="l">
              <a:lnSpc>
                <a:spcPct val="115000"/>
              </a:lnSpc>
              <a:spcBef>
                <a:spcPts val="1600"/>
              </a:spcBef>
              <a:spcAft>
                <a:spcPts val="0"/>
              </a:spcAft>
              <a:buClr>
                <a:srgbClr val="F2D7EE"/>
              </a:buClr>
              <a:buSzPts val="1200"/>
              <a:buChar char="●"/>
              <a:defRPr sz="1200">
                <a:solidFill>
                  <a:srgbClr val="F2D7EE"/>
                </a:solidFill>
              </a:defRPr>
            </a:lvl4pPr>
            <a:lvl5pPr marL="2286000" lvl="4" indent="-304800" algn="l">
              <a:lnSpc>
                <a:spcPct val="115000"/>
              </a:lnSpc>
              <a:spcBef>
                <a:spcPts val="1600"/>
              </a:spcBef>
              <a:spcAft>
                <a:spcPts val="0"/>
              </a:spcAft>
              <a:buClr>
                <a:srgbClr val="F2D7EE"/>
              </a:buClr>
              <a:buSzPts val="1200"/>
              <a:buChar char="○"/>
              <a:defRPr sz="1200">
                <a:solidFill>
                  <a:srgbClr val="F2D7EE"/>
                </a:solidFill>
              </a:defRPr>
            </a:lvl5pPr>
            <a:lvl6pPr marL="2743200" lvl="5" indent="-304800" algn="l">
              <a:lnSpc>
                <a:spcPct val="115000"/>
              </a:lnSpc>
              <a:spcBef>
                <a:spcPts val="1600"/>
              </a:spcBef>
              <a:spcAft>
                <a:spcPts val="0"/>
              </a:spcAft>
              <a:buClr>
                <a:srgbClr val="F2D7EE"/>
              </a:buClr>
              <a:buSzPts val="1200"/>
              <a:buChar char="■"/>
              <a:defRPr sz="1200">
                <a:solidFill>
                  <a:srgbClr val="F2D7EE"/>
                </a:solidFill>
              </a:defRPr>
            </a:lvl6pPr>
            <a:lvl7pPr marL="3200400" lvl="6" indent="-304800" algn="l">
              <a:lnSpc>
                <a:spcPct val="115000"/>
              </a:lnSpc>
              <a:spcBef>
                <a:spcPts val="1600"/>
              </a:spcBef>
              <a:spcAft>
                <a:spcPts val="0"/>
              </a:spcAft>
              <a:buClr>
                <a:srgbClr val="F2D7EE"/>
              </a:buClr>
              <a:buSzPts val="1200"/>
              <a:buChar char="●"/>
              <a:defRPr sz="1200">
                <a:solidFill>
                  <a:srgbClr val="F2D7EE"/>
                </a:solidFill>
              </a:defRPr>
            </a:lvl7pPr>
            <a:lvl8pPr marL="3657600" lvl="7" indent="-304800" algn="l">
              <a:lnSpc>
                <a:spcPct val="115000"/>
              </a:lnSpc>
              <a:spcBef>
                <a:spcPts val="1600"/>
              </a:spcBef>
              <a:spcAft>
                <a:spcPts val="0"/>
              </a:spcAft>
              <a:buClr>
                <a:srgbClr val="F2D7EE"/>
              </a:buClr>
              <a:buSzPts val="1200"/>
              <a:buChar char="○"/>
              <a:defRPr sz="1200">
                <a:solidFill>
                  <a:srgbClr val="F2D7EE"/>
                </a:solidFill>
              </a:defRPr>
            </a:lvl8pPr>
            <a:lvl9pPr marL="4114800" lvl="8" indent="-304800" algn="l">
              <a:lnSpc>
                <a:spcPct val="115000"/>
              </a:lnSpc>
              <a:spcBef>
                <a:spcPts val="1600"/>
              </a:spcBef>
              <a:spcAft>
                <a:spcPts val="1600"/>
              </a:spcAft>
              <a:buClr>
                <a:srgbClr val="F2D7EE"/>
              </a:buClr>
              <a:buSzPts val="1200"/>
              <a:buChar char="■"/>
              <a:defRPr sz="1200">
                <a:solidFill>
                  <a:srgbClr val="F2D7EE"/>
                </a:solidFill>
              </a:defRPr>
            </a:lvl9pPr>
          </a:lstStyle>
          <a:p>
            <a:endParaRPr/>
          </a:p>
        </p:txBody>
      </p:sp>
      <p:sp>
        <p:nvSpPr>
          <p:cNvPr id="76" name="Google Shape;76;p15"/>
          <p:cNvSpPr txBox="1">
            <a:spLocks noGrp="1"/>
          </p:cNvSpPr>
          <p:nvPr>
            <p:ph type="body" idx="2"/>
          </p:nvPr>
        </p:nvSpPr>
        <p:spPr>
          <a:xfrm>
            <a:off x="4634125" y="2362125"/>
            <a:ext cx="3704100" cy="19113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rgbClr val="F2D7EE"/>
              </a:buClr>
              <a:buSzPts val="1400"/>
              <a:buChar char="●"/>
              <a:defRPr sz="1400">
                <a:solidFill>
                  <a:srgbClr val="F2D7EE"/>
                </a:solidFill>
              </a:defRPr>
            </a:lvl1pPr>
            <a:lvl2pPr marL="914400" lvl="1" indent="-304800" algn="l">
              <a:lnSpc>
                <a:spcPct val="115000"/>
              </a:lnSpc>
              <a:spcBef>
                <a:spcPts val="1600"/>
              </a:spcBef>
              <a:spcAft>
                <a:spcPts val="0"/>
              </a:spcAft>
              <a:buClr>
                <a:srgbClr val="F2D7EE"/>
              </a:buClr>
              <a:buSzPts val="1200"/>
              <a:buChar char="○"/>
              <a:defRPr sz="1200">
                <a:solidFill>
                  <a:srgbClr val="F2D7EE"/>
                </a:solidFill>
              </a:defRPr>
            </a:lvl2pPr>
            <a:lvl3pPr marL="1371600" lvl="2" indent="-304800" algn="l">
              <a:lnSpc>
                <a:spcPct val="115000"/>
              </a:lnSpc>
              <a:spcBef>
                <a:spcPts val="1600"/>
              </a:spcBef>
              <a:spcAft>
                <a:spcPts val="0"/>
              </a:spcAft>
              <a:buClr>
                <a:srgbClr val="F2D7EE"/>
              </a:buClr>
              <a:buSzPts val="1200"/>
              <a:buChar char="■"/>
              <a:defRPr sz="1200">
                <a:solidFill>
                  <a:srgbClr val="F2D7EE"/>
                </a:solidFill>
              </a:defRPr>
            </a:lvl3pPr>
            <a:lvl4pPr marL="1828800" lvl="3" indent="-304800" algn="l">
              <a:lnSpc>
                <a:spcPct val="115000"/>
              </a:lnSpc>
              <a:spcBef>
                <a:spcPts val="1600"/>
              </a:spcBef>
              <a:spcAft>
                <a:spcPts val="0"/>
              </a:spcAft>
              <a:buClr>
                <a:srgbClr val="F2D7EE"/>
              </a:buClr>
              <a:buSzPts val="1200"/>
              <a:buChar char="●"/>
              <a:defRPr sz="1200">
                <a:solidFill>
                  <a:srgbClr val="F2D7EE"/>
                </a:solidFill>
              </a:defRPr>
            </a:lvl4pPr>
            <a:lvl5pPr marL="2286000" lvl="4" indent="-304800" algn="l">
              <a:lnSpc>
                <a:spcPct val="115000"/>
              </a:lnSpc>
              <a:spcBef>
                <a:spcPts val="1600"/>
              </a:spcBef>
              <a:spcAft>
                <a:spcPts val="0"/>
              </a:spcAft>
              <a:buClr>
                <a:srgbClr val="F2D7EE"/>
              </a:buClr>
              <a:buSzPts val="1200"/>
              <a:buChar char="○"/>
              <a:defRPr sz="1200">
                <a:solidFill>
                  <a:srgbClr val="F2D7EE"/>
                </a:solidFill>
              </a:defRPr>
            </a:lvl5pPr>
            <a:lvl6pPr marL="2743200" lvl="5" indent="-304800" algn="l">
              <a:lnSpc>
                <a:spcPct val="115000"/>
              </a:lnSpc>
              <a:spcBef>
                <a:spcPts val="1600"/>
              </a:spcBef>
              <a:spcAft>
                <a:spcPts val="0"/>
              </a:spcAft>
              <a:buClr>
                <a:srgbClr val="F2D7EE"/>
              </a:buClr>
              <a:buSzPts val="1200"/>
              <a:buChar char="■"/>
              <a:defRPr sz="1200">
                <a:solidFill>
                  <a:srgbClr val="F2D7EE"/>
                </a:solidFill>
              </a:defRPr>
            </a:lvl6pPr>
            <a:lvl7pPr marL="3200400" lvl="6" indent="-304800" algn="l">
              <a:lnSpc>
                <a:spcPct val="115000"/>
              </a:lnSpc>
              <a:spcBef>
                <a:spcPts val="1600"/>
              </a:spcBef>
              <a:spcAft>
                <a:spcPts val="0"/>
              </a:spcAft>
              <a:buClr>
                <a:srgbClr val="F2D7EE"/>
              </a:buClr>
              <a:buSzPts val="1200"/>
              <a:buChar char="●"/>
              <a:defRPr sz="1200">
                <a:solidFill>
                  <a:srgbClr val="F2D7EE"/>
                </a:solidFill>
              </a:defRPr>
            </a:lvl7pPr>
            <a:lvl8pPr marL="3657600" lvl="7" indent="-304800" algn="l">
              <a:lnSpc>
                <a:spcPct val="115000"/>
              </a:lnSpc>
              <a:spcBef>
                <a:spcPts val="1600"/>
              </a:spcBef>
              <a:spcAft>
                <a:spcPts val="0"/>
              </a:spcAft>
              <a:buClr>
                <a:srgbClr val="F2D7EE"/>
              </a:buClr>
              <a:buSzPts val="1200"/>
              <a:buChar char="○"/>
              <a:defRPr sz="1200">
                <a:solidFill>
                  <a:srgbClr val="F2D7EE"/>
                </a:solidFill>
              </a:defRPr>
            </a:lvl8pPr>
            <a:lvl9pPr marL="4114800" lvl="8" indent="-304800" algn="l">
              <a:lnSpc>
                <a:spcPct val="115000"/>
              </a:lnSpc>
              <a:spcBef>
                <a:spcPts val="1600"/>
              </a:spcBef>
              <a:spcAft>
                <a:spcPts val="1600"/>
              </a:spcAft>
              <a:buClr>
                <a:srgbClr val="F2D7EE"/>
              </a:buClr>
              <a:buSzPts val="1200"/>
              <a:buChar char="■"/>
              <a:defRPr sz="1200">
                <a:solidFill>
                  <a:srgbClr val="F2D7EE"/>
                </a:solidFill>
              </a:defRPr>
            </a:lvl9pPr>
          </a:lstStyle>
          <a:p>
            <a:endParaRPr/>
          </a:p>
        </p:txBody>
      </p:sp>
      <p:sp>
        <p:nvSpPr>
          <p:cNvPr id="77" name="Google Shape;77;p15"/>
          <p:cNvSpPr txBox="1">
            <a:spLocks noGrp="1"/>
          </p:cNvSpPr>
          <p:nvPr>
            <p:ph type="sldNum" idx="12"/>
          </p:nvPr>
        </p:nvSpPr>
        <p:spPr>
          <a:xfrm>
            <a:off x="8497999" y="4688759"/>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AUTOLAYOUT_6">
    <p:bg>
      <p:bgPr>
        <a:solidFill>
          <a:srgbClr val="FFFFFF"/>
        </a:solidFill>
        <a:effectLst/>
      </p:bgPr>
    </p:bg>
    <p:spTree>
      <p:nvGrpSpPr>
        <p:cNvPr id="1" name="Shape 78"/>
        <p:cNvGrpSpPr/>
        <p:nvPr/>
      </p:nvGrpSpPr>
      <p:grpSpPr>
        <a:xfrm>
          <a:off x="0" y="0"/>
          <a:ext cx="0" cy="0"/>
          <a:chOff x="0" y="0"/>
          <a:chExt cx="0" cy="0"/>
        </a:xfrm>
      </p:grpSpPr>
      <p:sp>
        <p:nvSpPr>
          <p:cNvPr id="79" name="Google Shape;79;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Google Shape;80;p16"/>
          <p:cNvSpPr/>
          <p:nvPr/>
        </p:nvSpPr>
        <p:spPr>
          <a:xfrm>
            <a:off x="2705800" y="0"/>
            <a:ext cx="6438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Google Shape;81;p16"/>
          <p:cNvSpPr txBox="1">
            <a:spLocks noGrp="1"/>
          </p:cNvSpPr>
          <p:nvPr>
            <p:ph type="title"/>
          </p:nvPr>
        </p:nvSpPr>
        <p:spPr>
          <a:xfrm>
            <a:off x="304800" y="710000"/>
            <a:ext cx="2089800" cy="7590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chemeClr val="dk1"/>
              </a:buClr>
              <a:buSzPts val="1800"/>
              <a:buNone/>
              <a:defRPr sz="1800" b="1">
                <a:solidFill>
                  <a:schemeClr val="dk1"/>
                </a:solidFill>
              </a:defRPr>
            </a:lvl1pPr>
            <a:lvl2pPr lvl="1" algn="l">
              <a:lnSpc>
                <a:spcPct val="100000"/>
              </a:lnSpc>
              <a:spcBef>
                <a:spcPts val="0"/>
              </a:spcBef>
              <a:spcAft>
                <a:spcPts val="0"/>
              </a:spcAft>
              <a:buClr>
                <a:schemeClr val="dk1"/>
              </a:buClr>
              <a:buSzPts val="1800"/>
              <a:buNone/>
              <a:defRPr sz="1800" b="1">
                <a:solidFill>
                  <a:schemeClr val="dk1"/>
                </a:solidFill>
              </a:defRPr>
            </a:lvl2pPr>
            <a:lvl3pPr lvl="2" algn="l">
              <a:lnSpc>
                <a:spcPct val="100000"/>
              </a:lnSpc>
              <a:spcBef>
                <a:spcPts val="0"/>
              </a:spcBef>
              <a:spcAft>
                <a:spcPts val="0"/>
              </a:spcAft>
              <a:buClr>
                <a:schemeClr val="dk1"/>
              </a:buClr>
              <a:buSzPts val="1800"/>
              <a:buNone/>
              <a:defRPr sz="1800" b="1">
                <a:solidFill>
                  <a:schemeClr val="dk1"/>
                </a:solidFill>
              </a:defRPr>
            </a:lvl3pPr>
            <a:lvl4pPr lvl="3" algn="l">
              <a:lnSpc>
                <a:spcPct val="100000"/>
              </a:lnSpc>
              <a:spcBef>
                <a:spcPts val="0"/>
              </a:spcBef>
              <a:spcAft>
                <a:spcPts val="0"/>
              </a:spcAft>
              <a:buClr>
                <a:schemeClr val="dk1"/>
              </a:buClr>
              <a:buSzPts val="1800"/>
              <a:buNone/>
              <a:defRPr sz="1800" b="1">
                <a:solidFill>
                  <a:schemeClr val="dk1"/>
                </a:solidFill>
              </a:defRPr>
            </a:lvl4pPr>
            <a:lvl5pPr lvl="4" algn="l">
              <a:lnSpc>
                <a:spcPct val="100000"/>
              </a:lnSpc>
              <a:spcBef>
                <a:spcPts val="0"/>
              </a:spcBef>
              <a:spcAft>
                <a:spcPts val="0"/>
              </a:spcAft>
              <a:buClr>
                <a:schemeClr val="dk1"/>
              </a:buClr>
              <a:buSzPts val="1800"/>
              <a:buNone/>
              <a:defRPr sz="1800" b="1">
                <a:solidFill>
                  <a:schemeClr val="dk1"/>
                </a:solidFill>
              </a:defRPr>
            </a:lvl5pPr>
            <a:lvl6pPr lvl="5" algn="l">
              <a:lnSpc>
                <a:spcPct val="100000"/>
              </a:lnSpc>
              <a:spcBef>
                <a:spcPts val="0"/>
              </a:spcBef>
              <a:spcAft>
                <a:spcPts val="0"/>
              </a:spcAft>
              <a:buClr>
                <a:schemeClr val="dk1"/>
              </a:buClr>
              <a:buSzPts val="1800"/>
              <a:buNone/>
              <a:defRPr sz="1800" b="1">
                <a:solidFill>
                  <a:schemeClr val="dk1"/>
                </a:solidFill>
              </a:defRPr>
            </a:lvl6pPr>
            <a:lvl7pPr lvl="6" algn="l">
              <a:lnSpc>
                <a:spcPct val="100000"/>
              </a:lnSpc>
              <a:spcBef>
                <a:spcPts val="0"/>
              </a:spcBef>
              <a:spcAft>
                <a:spcPts val="0"/>
              </a:spcAft>
              <a:buClr>
                <a:schemeClr val="dk1"/>
              </a:buClr>
              <a:buSzPts val="1800"/>
              <a:buNone/>
              <a:defRPr sz="1800" b="1">
                <a:solidFill>
                  <a:schemeClr val="dk1"/>
                </a:solidFill>
              </a:defRPr>
            </a:lvl7pPr>
            <a:lvl8pPr lvl="7" algn="l">
              <a:lnSpc>
                <a:spcPct val="100000"/>
              </a:lnSpc>
              <a:spcBef>
                <a:spcPts val="0"/>
              </a:spcBef>
              <a:spcAft>
                <a:spcPts val="0"/>
              </a:spcAft>
              <a:buClr>
                <a:schemeClr val="dk1"/>
              </a:buClr>
              <a:buSzPts val="1800"/>
              <a:buNone/>
              <a:defRPr sz="1800" b="1">
                <a:solidFill>
                  <a:schemeClr val="dk1"/>
                </a:solidFill>
              </a:defRPr>
            </a:lvl8pPr>
            <a:lvl9pPr lvl="8" algn="l">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82" name="Google Shape;82;p16"/>
          <p:cNvSpPr txBox="1">
            <a:spLocks noGrp="1"/>
          </p:cNvSpPr>
          <p:nvPr>
            <p:ph type="body" idx="1"/>
          </p:nvPr>
        </p:nvSpPr>
        <p:spPr>
          <a:xfrm>
            <a:off x="304800" y="1554150"/>
            <a:ext cx="2089800" cy="33105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83" name="Google Shape;83;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jfif"/></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ctrTitle"/>
          </p:nvPr>
        </p:nvSpPr>
        <p:spPr>
          <a:xfrm>
            <a:off x="802546" y="979855"/>
            <a:ext cx="7361100" cy="864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a:spcBef>
                <a:spcPts val="0"/>
              </a:spcBef>
              <a:spcAft>
                <a:spcPts val="0"/>
              </a:spcAft>
              <a:buNone/>
            </a:pPr>
            <a:r>
              <a:rPr lang="en-US" sz="10000" dirty="0">
                <a:solidFill>
                  <a:srgbClr val="002060"/>
                </a:solidFill>
                <a:latin typeface="Colonna MT" panose="04020805060202030203" pitchFamily="82" charset="0"/>
              </a:rPr>
              <a:t>Retail-Net</a:t>
            </a:r>
            <a:endParaRPr sz="10000" dirty="0">
              <a:solidFill>
                <a:srgbClr val="002060"/>
              </a:solidFill>
              <a:latin typeface="Colonna MT" panose="04020805060202030203"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103000"/>
                    </a14:imgEffect>
                  </a14:imgLayer>
                </a14:imgProps>
              </a:ext>
            </a:extLst>
          </a:blip>
          <a:srcRect/>
          <a:stretch>
            <a:fillRect l="-2000" r="-2000"/>
          </a:stretch>
        </a:blipFill>
        <a:effectLst/>
      </p:bgPr>
    </p:bg>
    <p:spTree>
      <p:nvGrpSpPr>
        <p:cNvPr id="1" name="Shape 170"/>
        <p:cNvGrpSpPr/>
        <p:nvPr/>
      </p:nvGrpSpPr>
      <p:grpSpPr>
        <a:xfrm>
          <a:off x="0" y="0"/>
          <a:ext cx="0" cy="0"/>
          <a:chOff x="0" y="0"/>
          <a:chExt cx="0" cy="0"/>
        </a:xfrm>
      </p:grpSpPr>
      <p:sp>
        <p:nvSpPr>
          <p:cNvPr id="172" name="Google Shape;172;p2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Demo</a:t>
            </a:r>
            <a:endParaRPr dirty="0"/>
          </a:p>
        </p:txBody>
      </p:sp>
      <p:sp>
        <p:nvSpPr>
          <p:cNvPr id="2" name="Rectangle 1">
            <a:extLst>
              <a:ext uri="{FF2B5EF4-FFF2-40B4-BE49-F238E27FC236}">
                <a16:creationId xmlns:a16="http://schemas.microsoft.com/office/drawing/2014/main" id="{AF0AF885-5893-4E72-97D1-A38F0EBC4748}"/>
              </a:ext>
            </a:extLst>
          </p:cNvPr>
          <p:cNvSpPr/>
          <p:nvPr/>
        </p:nvSpPr>
        <p:spPr>
          <a:xfrm>
            <a:off x="5337544" y="4019107"/>
            <a:ext cx="3806456" cy="112439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B</a:t>
            </a:r>
            <a:r>
              <a:rPr lang="en-US" dirty="0" err="1">
                <a:ln>
                  <a:solidFill>
                    <a:schemeClr val="bg1"/>
                  </a:solidFill>
                </a:ln>
                <a:solidFill>
                  <a:schemeClr val="bg1"/>
                </a:solidFill>
              </a:rPr>
              <a:t>By</a:t>
            </a:r>
            <a:r>
              <a:rPr lang="en-US" dirty="0">
                <a:ln>
                  <a:solidFill>
                    <a:schemeClr val="bg1"/>
                  </a:solidFill>
                </a:ln>
                <a:solidFill>
                  <a:schemeClr val="bg1"/>
                </a:solidFill>
              </a:rPr>
              <a:t> Team,</a:t>
            </a:r>
          </a:p>
          <a:p>
            <a:pPr algn="ctr"/>
            <a:r>
              <a:rPr lang="en-US" dirty="0">
                <a:ln>
                  <a:solidFill>
                    <a:schemeClr val="bg1"/>
                  </a:solidFill>
                </a:ln>
                <a:solidFill>
                  <a:schemeClr val="bg1"/>
                </a:solidFill>
              </a:rPr>
              <a:t>Greeks &amp; Freaks</a:t>
            </a:r>
            <a:endParaRPr lang="en-US" dirty="0"/>
          </a:p>
        </p:txBody>
      </p:sp>
    </p:spTree>
    <p:extLst>
      <p:ext uri="{BB962C8B-B14F-4D97-AF65-F5344CB8AC3E}">
        <p14:creationId xmlns:p14="http://schemas.microsoft.com/office/powerpoint/2010/main" val="270324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134575" y="608100"/>
            <a:ext cx="4109400" cy="72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Problem statement</a:t>
            </a:r>
            <a:endParaRPr/>
          </a:p>
        </p:txBody>
      </p:sp>
      <p:sp>
        <p:nvSpPr>
          <p:cNvPr id="94" name="Google Shape;94;p18"/>
          <p:cNvSpPr txBox="1">
            <a:spLocks noGrp="1"/>
          </p:cNvSpPr>
          <p:nvPr>
            <p:ph type="body" idx="2"/>
          </p:nvPr>
        </p:nvSpPr>
        <p:spPr>
          <a:xfrm>
            <a:off x="4661925" y="57000"/>
            <a:ext cx="4572000" cy="5029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800" b="1">
                <a:solidFill>
                  <a:schemeClr val="dk1"/>
                </a:solidFill>
                <a:latin typeface="Raleway"/>
                <a:ea typeface="Raleway"/>
                <a:cs typeface="Raleway"/>
                <a:sym typeface="Raleway"/>
              </a:rPr>
              <a:t>Most of the consumer good companies send field staff to visit each of the stores across cities/regions/country to audit the stores for promotional compliance, inventory check and also do get some competitive insights. </a:t>
            </a:r>
            <a:endParaRPr sz="1800" b="1">
              <a:solidFill>
                <a:schemeClr val="dk1"/>
              </a:solidFill>
              <a:latin typeface="Raleway"/>
              <a:ea typeface="Raleway"/>
              <a:cs typeface="Raleway"/>
              <a:sym typeface="Raleway"/>
            </a:endParaRPr>
          </a:p>
          <a:p>
            <a:pPr marL="0" lvl="0" indent="0" rtl="0">
              <a:lnSpc>
                <a:spcPct val="100000"/>
              </a:lnSpc>
              <a:spcBef>
                <a:spcPts val="0"/>
              </a:spcBef>
              <a:spcAft>
                <a:spcPts val="0"/>
              </a:spcAft>
              <a:buNone/>
            </a:pPr>
            <a:r>
              <a:rPr lang="en" sz="1800" b="1">
                <a:solidFill>
                  <a:schemeClr val="dk1"/>
                </a:solidFill>
                <a:latin typeface="Raleway"/>
                <a:ea typeface="Raleway"/>
                <a:cs typeface="Raleway"/>
                <a:sym typeface="Raleway"/>
              </a:rPr>
              <a:t> If the picture of the aisle is provided, then determine :</a:t>
            </a:r>
            <a:endParaRPr sz="1100" b="1">
              <a:solidFill>
                <a:schemeClr val="dk1"/>
              </a:solidFill>
              <a:latin typeface="Roboto"/>
              <a:ea typeface="Roboto"/>
              <a:cs typeface="Roboto"/>
              <a:sym typeface="Roboto"/>
            </a:endParaRPr>
          </a:p>
          <a:p>
            <a:pPr marL="0" lvl="0" indent="0" rtl="0">
              <a:spcBef>
                <a:spcPts val="0"/>
              </a:spcBef>
              <a:spcAft>
                <a:spcPts val="1600"/>
              </a:spcAft>
              <a:buNone/>
            </a:pPr>
            <a:endParaRPr/>
          </a:p>
        </p:txBody>
      </p:sp>
      <p:pic>
        <p:nvPicPr>
          <p:cNvPr id="95" name="Google Shape;95;p18"/>
          <p:cNvPicPr preferRelativeResize="0"/>
          <p:nvPr/>
        </p:nvPicPr>
        <p:blipFill>
          <a:blip r:embed="rId3">
            <a:alphaModFix/>
          </a:blip>
          <a:stretch>
            <a:fillRect/>
          </a:stretch>
        </p:blipFill>
        <p:spPr>
          <a:xfrm>
            <a:off x="0" y="2343725"/>
            <a:ext cx="2354522" cy="2799776"/>
          </a:xfrm>
          <a:prstGeom prst="rect">
            <a:avLst/>
          </a:prstGeom>
          <a:noFill/>
          <a:ln>
            <a:noFill/>
          </a:ln>
        </p:spPr>
      </p:pic>
      <p:pic>
        <p:nvPicPr>
          <p:cNvPr id="96" name="Google Shape;96;p18"/>
          <p:cNvPicPr preferRelativeResize="0"/>
          <p:nvPr/>
        </p:nvPicPr>
        <p:blipFill>
          <a:blip r:embed="rId4">
            <a:alphaModFix/>
          </a:blip>
          <a:stretch>
            <a:fillRect/>
          </a:stretch>
        </p:blipFill>
        <p:spPr>
          <a:xfrm>
            <a:off x="2280375" y="2343725"/>
            <a:ext cx="2291625" cy="2799775"/>
          </a:xfrm>
          <a:prstGeom prst="rect">
            <a:avLst/>
          </a:prstGeom>
          <a:noFill/>
          <a:ln>
            <a:noFill/>
          </a:ln>
        </p:spPr>
      </p:pic>
      <p:sp>
        <p:nvSpPr>
          <p:cNvPr id="97" name="Google Shape;97;p18"/>
          <p:cNvSpPr/>
          <p:nvPr/>
        </p:nvSpPr>
        <p:spPr>
          <a:xfrm>
            <a:off x="6741500" y="2128350"/>
            <a:ext cx="2354400" cy="9882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sz="1800" b="1">
                <a:latin typeface="Comic Sans MS"/>
                <a:ea typeface="Comic Sans MS"/>
                <a:cs typeface="Comic Sans MS"/>
                <a:sym typeface="Comic Sans MS"/>
              </a:rPr>
              <a:t>Product Arrangement</a:t>
            </a:r>
            <a:endParaRPr sz="1800" b="1">
              <a:latin typeface="Comic Sans MS"/>
              <a:ea typeface="Comic Sans MS"/>
              <a:cs typeface="Comic Sans MS"/>
              <a:sym typeface="Comic Sans MS"/>
            </a:endParaRPr>
          </a:p>
        </p:txBody>
      </p:sp>
      <p:sp>
        <p:nvSpPr>
          <p:cNvPr id="98" name="Google Shape;98;p18"/>
          <p:cNvSpPr/>
          <p:nvPr/>
        </p:nvSpPr>
        <p:spPr>
          <a:xfrm>
            <a:off x="4852300" y="2571750"/>
            <a:ext cx="2052300" cy="117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800" b="1">
                <a:latin typeface="Courier New"/>
                <a:ea typeface="Courier New"/>
                <a:cs typeface="Courier New"/>
                <a:sym typeface="Courier New"/>
              </a:rPr>
              <a:t>Product Sales Analysis</a:t>
            </a:r>
            <a:endParaRPr sz="1800" b="1">
              <a:latin typeface="Courier New"/>
              <a:ea typeface="Courier New"/>
              <a:cs typeface="Courier New"/>
              <a:sym typeface="Courier New"/>
            </a:endParaRPr>
          </a:p>
        </p:txBody>
      </p:sp>
      <p:sp>
        <p:nvSpPr>
          <p:cNvPr id="99" name="Google Shape;99;p18"/>
          <p:cNvSpPr/>
          <p:nvPr/>
        </p:nvSpPr>
        <p:spPr>
          <a:xfrm>
            <a:off x="4756775" y="3928050"/>
            <a:ext cx="2052300" cy="988200"/>
          </a:xfrm>
          <a:prstGeom prst="ellipse">
            <a:avLst/>
          </a:prstGeom>
          <a:solidFill>
            <a:srgbClr val="7F6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800" b="1">
                <a:latin typeface="Courier New"/>
                <a:ea typeface="Courier New"/>
                <a:cs typeface="Courier New"/>
                <a:sym typeface="Courier New"/>
              </a:rPr>
              <a:t>Brand Coverage</a:t>
            </a:r>
            <a:endParaRPr sz="1800" b="1">
              <a:latin typeface="Courier New"/>
              <a:ea typeface="Courier New"/>
              <a:cs typeface="Courier New"/>
              <a:sym typeface="Courier New"/>
            </a:endParaRPr>
          </a:p>
        </p:txBody>
      </p:sp>
      <p:sp>
        <p:nvSpPr>
          <p:cNvPr id="100" name="Google Shape;100;p18"/>
          <p:cNvSpPr/>
          <p:nvPr/>
        </p:nvSpPr>
        <p:spPr>
          <a:xfrm>
            <a:off x="6993850" y="3599025"/>
            <a:ext cx="2052300" cy="9882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800" b="1">
                <a:latin typeface="Courier New"/>
                <a:ea typeface="Courier New"/>
                <a:cs typeface="Courier New"/>
                <a:sym typeface="Courier New"/>
              </a:rPr>
              <a:t>Product Stock forecast</a:t>
            </a:r>
            <a:endParaRPr sz="1800" b="1">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209125" y="377450"/>
            <a:ext cx="4442400" cy="7581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spcBef>
                <a:spcPts val="0"/>
              </a:spcBef>
              <a:spcAft>
                <a:spcPts val="0"/>
              </a:spcAft>
              <a:buNone/>
            </a:pPr>
            <a:r>
              <a:rPr lang="en" sz="4800"/>
              <a:t>Solution Proposal</a:t>
            </a:r>
            <a:endParaRPr sz="4800"/>
          </a:p>
        </p:txBody>
      </p:sp>
      <p:pic>
        <p:nvPicPr>
          <p:cNvPr id="106" name="Google Shape;106;p19"/>
          <p:cNvPicPr preferRelativeResize="0"/>
          <p:nvPr/>
        </p:nvPicPr>
        <p:blipFill>
          <a:blip r:embed="rId3">
            <a:alphaModFix/>
          </a:blip>
          <a:stretch>
            <a:fillRect/>
          </a:stretch>
        </p:blipFill>
        <p:spPr>
          <a:xfrm>
            <a:off x="4572000" y="1162050"/>
            <a:ext cx="4572000" cy="3981450"/>
          </a:xfrm>
          <a:prstGeom prst="rect">
            <a:avLst/>
          </a:prstGeom>
          <a:noFill/>
          <a:ln>
            <a:noFill/>
          </a:ln>
        </p:spPr>
      </p:pic>
      <p:pic>
        <p:nvPicPr>
          <p:cNvPr id="107" name="Google Shape;107;p19"/>
          <p:cNvPicPr preferRelativeResize="0"/>
          <p:nvPr/>
        </p:nvPicPr>
        <p:blipFill>
          <a:blip r:embed="rId4">
            <a:alphaModFix/>
          </a:blip>
          <a:stretch>
            <a:fillRect/>
          </a:stretch>
        </p:blipFill>
        <p:spPr>
          <a:xfrm>
            <a:off x="0" y="2057400"/>
            <a:ext cx="4572000" cy="3086100"/>
          </a:xfrm>
          <a:prstGeom prst="rect">
            <a:avLst/>
          </a:prstGeom>
          <a:noFill/>
          <a:ln>
            <a:noFill/>
          </a:ln>
        </p:spPr>
      </p:pic>
      <p:sp>
        <p:nvSpPr>
          <p:cNvPr id="108" name="Google Shape;108;p19"/>
          <p:cNvSpPr txBox="1"/>
          <p:nvPr/>
        </p:nvSpPr>
        <p:spPr>
          <a:xfrm>
            <a:off x="5128600" y="387625"/>
            <a:ext cx="3145800" cy="879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b="1">
                <a:solidFill>
                  <a:srgbClr val="00FF00"/>
                </a:solidFill>
                <a:latin typeface="Comic Sans MS"/>
                <a:ea typeface="Comic Sans MS"/>
                <a:cs typeface="Comic Sans MS"/>
                <a:sym typeface="Comic Sans MS"/>
              </a:rPr>
              <a:t>Increasing Sales</a:t>
            </a:r>
            <a:endParaRPr sz="2400" b="1">
              <a:solidFill>
                <a:srgbClr val="00FF00"/>
              </a:solidFill>
              <a:latin typeface="Comic Sans MS"/>
              <a:ea typeface="Comic Sans MS"/>
              <a:cs typeface="Comic Sans MS"/>
              <a:sym typeface="Comic Sans MS"/>
            </a:endParaRPr>
          </a:p>
        </p:txBody>
      </p:sp>
      <p:sp>
        <p:nvSpPr>
          <p:cNvPr id="109" name="Google Shape;109;p19"/>
          <p:cNvSpPr txBox="1"/>
          <p:nvPr/>
        </p:nvSpPr>
        <p:spPr>
          <a:xfrm>
            <a:off x="209125" y="2057400"/>
            <a:ext cx="3905700" cy="41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0000FF"/>
                </a:solidFill>
                <a:latin typeface="Comic Sans MS"/>
                <a:ea typeface="Comic Sans MS"/>
                <a:cs typeface="Comic Sans MS"/>
                <a:sym typeface="Comic Sans MS"/>
              </a:rPr>
              <a:t>Increasing Customer</a:t>
            </a:r>
            <a:endParaRPr sz="2400" b="1">
              <a:solidFill>
                <a:srgbClr val="0000FF"/>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3"/>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106859D-DBC4-4A50-8011-B7F817DBBF4E}"/>
              </a:ext>
            </a:extLst>
          </p:cNvPr>
          <p:cNvGraphicFramePr/>
          <p:nvPr>
            <p:extLst>
              <p:ext uri="{D42A27DB-BD31-4B8C-83A1-F6EECF244321}">
                <p14:modId xmlns:p14="http://schemas.microsoft.com/office/powerpoint/2010/main" val="3032349964"/>
              </p:ext>
            </p:extLst>
          </p:nvPr>
        </p:nvGraphicFramePr>
        <p:xfrm>
          <a:off x="0" y="0"/>
          <a:ext cx="7348893" cy="5143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E363BAF6-2AE7-4808-B771-67543FD0110F}"/>
              </a:ext>
            </a:extLst>
          </p:cNvPr>
          <p:cNvPicPr>
            <a:picLocks noChangeAspect="1"/>
          </p:cNvPicPr>
          <p:nvPr/>
        </p:nvPicPr>
        <p:blipFill>
          <a:blip r:embed="rId9"/>
          <a:stretch>
            <a:fillRect/>
          </a:stretch>
        </p:blipFill>
        <p:spPr>
          <a:xfrm>
            <a:off x="6514986" y="1549132"/>
            <a:ext cx="2629014" cy="2618113"/>
          </a:xfrm>
          <a:prstGeom prst="rect">
            <a:avLst/>
          </a:prstGeom>
        </p:spPr>
      </p:pic>
      <p:sp>
        <p:nvSpPr>
          <p:cNvPr id="10" name="TextBox 9">
            <a:extLst>
              <a:ext uri="{FF2B5EF4-FFF2-40B4-BE49-F238E27FC236}">
                <a16:creationId xmlns:a16="http://schemas.microsoft.com/office/drawing/2014/main" id="{6B6B4103-B739-4824-9550-6D6DB9301412}"/>
              </a:ext>
            </a:extLst>
          </p:cNvPr>
          <p:cNvSpPr txBox="1"/>
          <p:nvPr/>
        </p:nvSpPr>
        <p:spPr>
          <a:xfrm>
            <a:off x="1388126" y="-77118"/>
            <a:ext cx="7417595" cy="769441"/>
          </a:xfrm>
          <a:prstGeom prst="rect">
            <a:avLst/>
          </a:prstGeom>
          <a:noFill/>
        </p:spPr>
        <p:txBody>
          <a:bodyPr wrap="square" rtlCol="0">
            <a:spAutoFit/>
          </a:bodyPr>
          <a:lstStyle/>
          <a:p>
            <a:r>
              <a:rPr lang="en-US" sz="4400" dirty="0">
                <a:solidFill>
                  <a:schemeClr val="tx1"/>
                </a:solidFill>
                <a:latin typeface="Century Schoolbook" panose="02040604050505020304" pitchFamily="18" charset="0"/>
              </a:rPr>
              <a:t>Database – Forecasting </a:t>
            </a:r>
            <a:r>
              <a:rPr lang="en-US" sz="4400" dirty="0">
                <a:solidFill>
                  <a:schemeClr val="tx1"/>
                </a:solidFill>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000"/>
            <a:lum/>
          </a:blip>
          <a:srcRect/>
          <a:stretch>
            <a:fillRect/>
          </a:stretch>
        </a:blipFill>
        <a:effectLst/>
      </p:bgPr>
    </p:bg>
    <p:spTree>
      <p:nvGrpSpPr>
        <p:cNvPr id="1" name="Shape 113"/>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4E250B9-0F0D-4809-9AA3-863E65B83D2A}"/>
              </a:ext>
            </a:extLst>
          </p:cNvPr>
          <p:cNvGraphicFramePr/>
          <p:nvPr>
            <p:extLst>
              <p:ext uri="{D42A27DB-BD31-4B8C-83A1-F6EECF244321}">
                <p14:modId xmlns:p14="http://schemas.microsoft.com/office/powerpoint/2010/main" val="207097918"/>
              </p:ext>
            </p:extLst>
          </p:nvPr>
        </p:nvGraphicFramePr>
        <p:xfrm>
          <a:off x="-110168" y="242372"/>
          <a:ext cx="8791460" cy="4759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95F4651F-9B6A-43DA-B9A5-77219E583E59}"/>
              </a:ext>
            </a:extLst>
          </p:cNvPr>
          <p:cNvSpPr txBox="1"/>
          <p:nvPr/>
        </p:nvSpPr>
        <p:spPr>
          <a:xfrm>
            <a:off x="1123721" y="0"/>
            <a:ext cx="7417595" cy="769441"/>
          </a:xfrm>
          <a:prstGeom prst="rect">
            <a:avLst/>
          </a:prstGeom>
          <a:noFill/>
        </p:spPr>
        <p:txBody>
          <a:bodyPr wrap="square" rtlCol="0">
            <a:spAutoFit/>
          </a:bodyPr>
          <a:lstStyle/>
          <a:p>
            <a:r>
              <a:rPr lang="en-US" sz="4400" dirty="0">
                <a:solidFill>
                  <a:schemeClr val="bg1"/>
                </a:solidFill>
                <a:latin typeface="Century Schoolbook" panose="02040604050505020304" pitchFamily="18" charset="0"/>
              </a:rPr>
              <a:t>Camera – </a:t>
            </a:r>
            <a:r>
              <a:rPr lang="en-US" sz="4400" dirty="0" err="1">
                <a:solidFill>
                  <a:schemeClr val="bg1"/>
                </a:solidFill>
                <a:latin typeface="Century Schoolbook" panose="02040604050505020304" pitchFamily="18" charset="0"/>
              </a:rPr>
              <a:t>DeepLearning</a:t>
            </a:r>
            <a:r>
              <a:rPr lang="en-US" sz="4400" dirty="0">
                <a:solidFill>
                  <a:schemeClr val="bg1"/>
                </a:solidFill>
              </a:rPr>
              <a:t>  </a:t>
            </a:r>
          </a:p>
        </p:txBody>
      </p:sp>
    </p:spTree>
    <p:extLst>
      <p:ext uri="{BB962C8B-B14F-4D97-AF65-F5344CB8AC3E}">
        <p14:creationId xmlns:p14="http://schemas.microsoft.com/office/powerpoint/2010/main" val="2743259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1023187" y="1718625"/>
            <a:ext cx="7517400" cy="98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solidFill>
                  <a:schemeClr val="dk1"/>
                </a:solidFill>
                <a:latin typeface="Comic Sans MS"/>
                <a:ea typeface="Comic Sans MS"/>
                <a:cs typeface="Comic Sans MS"/>
                <a:sym typeface="Comic Sans MS"/>
              </a:rPr>
              <a:t>Architecture Layout</a:t>
            </a:r>
            <a:endParaRPr sz="4800" dirty="0">
              <a:latin typeface="Comic Sans MS"/>
              <a:ea typeface="Comic Sans MS"/>
              <a:cs typeface="Comic Sans MS"/>
              <a:sym typeface="Comic Sans MS"/>
            </a:endParaRPr>
          </a:p>
        </p:txBody>
      </p:sp>
      <p:sp>
        <p:nvSpPr>
          <p:cNvPr id="126" name="Google Shape;126;p22"/>
          <p:cNvSpPr txBox="1">
            <a:spLocks noGrp="1"/>
          </p:cNvSpPr>
          <p:nvPr>
            <p:ph type="body" idx="1"/>
          </p:nvPr>
        </p:nvSpPr>
        <p:spPr>
          <a:xfrm>
            <a:off x="814925" y="1483425"/>
            <a:ext cx="1868700" cy="1453500"/>
          </a:xfrm>
          <a:prstGeom prst="rect">
            <a:avLst/>
          </a:prstGeom>
        </p:spPr>
        <p:txBody>
          <a:bodyPr spcFirstLastPara="1" wrap="square" lIns="91425" tIns="91425" rIns="91425" bIns="91425" anchor="t" anchorCtr="0">
            <a:noAutofit/>
          </a:bodyPr>
          <a:lstStyle/>
          <a:p>
            <a:pPr marL="457200" lvl="0" indent="0" rtl="0">
              <a:lnSpc>
                <a:spcPct val="100000"/>
              </a:lnSpc>
              <a:spcBef>
                <a:spcPts val="0"/>
              </a:spcBef>
              <a:spcAft>
                <a:spcPts val="0"/>
              </a:spcAft>
              <a:buNone/>
            </a:pPr>
            <a:endParaRPr sz="1800">
              <a:solidFill>
                <a:srgbClr val="000000"/>
              </a:solidFill>
            </a:endParaRPr>
          </a:p>
          <a:p>
            <a:pPr marL="457200" lvl="0" indent="0" rtl="0">
              <a:lnSpc>
                <a:spcPct val="100000"/>
              </a:lnSpc>
              <a:spcBef>
                <a:spcPts val="0"/>
              </a:spcBef>
              <a:spcAft>
                <a:spcPts val="0"/>
              </a:spcAft>
              <a:buNone/>
            </a:pPr>
            <a:endParaRPr sz="1800">
              <a:solidFill>
                <a:srgbClr val="000000"/>
              </a:solidFill>
            </a:endParaRPr>
          </a:p>
          <a:p>
            <a:pPr marL="0" lvl="0" indent="0">
              <a:spcBef>
                <a:spcPts val="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p:nvPr/>
        </p:nvSpPr>
        <p:spPr>
          <a:xfrm>
            <a:off x="1343775" y="93650"/>
            <a:ext cx="2396400" cy="4380000"/>
          </a:xfrm>
          <a:prstGeom prst="rect">
            <a:avLst/>
          </a:prstGeom>
          <a:gradFill>
            <a:gsLst>
              <a:gs pos="0">
                <a:srgbClr val="FFFFFF"/>
              </a:gs>
              <a:gs pos="100000">
                <a:srgbClr val="B3B3B3"/>
              </a:gs>
            </a:gsLst>
            <a:path path="circle">
              <a:fillToRect l="50000" t="50000" r="50000" b="50000"/>
            </a:path>
            <a:tileRect/>
          </a:gra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Google Shape;144;p24"/>
          <p:cNvSpPr txBox="1"/>
          <p:nvPr/>
        </p:nvSpPr>
        <p:spPr>
          <a:xfrm>
            <a:off x="-23787" y="3116625"/>
            <a:ext cx="1389600" cy="60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dk1"/>
                </a:solidFill>
                <a:latin typeface="Courier New"/>
                <a:ea typeface="Courier New"/>
                <a:cs typeface="Courier New"/>
                <a:sym typeface="Courier New"/>
              </a:rPr>
              <a:t>Store Staff</a:t>
            </a:r>
            <a:endParaRPr b="1">
              <a:solidFill>
                <a:schemeClr val="dk1"/>
              </a:solidFill>
              <a:latin typeface="Courier New"/>
              <a:ea typeface="Courier New"/>
              <a:cs typeface="Courier New"/>
              <a:sym typeface="Courier New"/>
            </a:endParaRPr>
          </a:p>
        </p:txBody>
      </p:sp>
      <p:grpSp>
        <p:nvGrpSpPr>
          <p:cNvPr id="145" name="Google Shape;145;p24"/>
          <p:cNvGrpSpPr/>
          <p:nvPr/>
        </p:nvGrpSpPr>
        <p:grpSpPr>
          <a:xfrm>
            <a:off x="-23785" y="1682113"/>
            <a:ext cx="1094997" cy="1203051"/>
            <a:chOff x="-1735" y="1911188"/>
            <a:chExt cx="1094997" cy="1203051"/>
          </a:xfrm>
        </p:grpSpPr>
        <p:sp>
          <p:nvSpPr>
            <p:cNvPr id="146" name="Google Shape;146;p24"/>
            <p:cNvSpPr/>
            <p:nvPr/>
          </p:nvSpPr>
          <p:spPr>
            <a:xfrm>
              <a:off x="-1735" y="1911188"/>
              <a:ext cx="1094997" cy="1203051"/>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47" name="Google Shape;147;p24"/>
            <p:cNvPicPr preferRelativeResize="0"/>
            <p:nvPr/>
          </p:nvPicPr>
          <p:blipFill>
            <a:blip r:embed="rId3">
              <a:alphaModFix/>
            </a:blip>
            <a:stretch>
              <a:fillRect/>
            </a:stretch>
          </p:blipFill>
          <p:spPr>
            <a:xfrm>
              <a:off x="156018" y="2093573"/>
              <a:ext cx="779489" cy="838282"/>
            </a:xfrm>
            <a:prstGeom prst="rect">
              <a:avLst/>
            </a:prstGeom>
            <a:noFill/>
            <a:ln>
              <a:noFill/>
            </a:ln>
          </p:spPr>
        </p:pic>
      </p:grpSp>
      <p:sp>
        <p:nvSpPr>
          <p:cNvPr id="148" name="Google Shape;148;p24"/>
          <p:cNvSpPr/>
          <p:nvPr/>
        </p:nvSpPr>
        <p:spPr>
          <a:xfrm>
            <a:off x="1325775" y="4562200"/>
            <a:ext cx="2396400" cy="412500"/>
          </a:xfrm>
          <a:prstGeom prst="rect">
            <a:avLst/>
          </a:prstGeom>
          <a:solidFill>
            <a:srgbClr val="00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800" dirty="0">
                <a:latin typeface="Courier New"/>
                <a:ea typeface="Courier New"/>
                <a:cs typeface="Courier New"/>
                <a:sym typeface="Courier New"/>
              </a:rPr>
              <a:t>WEB Application</a:t>
            </a:r>
            <a:endParaRPr sz="1800" dirty="0">
              <a:latin typeface="Courier New"/>
              <a:ea typeface="Courier New"/>
              <a:cs typeface="Courier New"/>
              <a:sym typeface="Courier New"/>
            </a:endParaRPr>
          </a:p>
        </p:txBody>
      </p:sp>
      <p:sp>
        <p:nvSpPr>
          <p:cNvPr id="149" name="Google Shape;149;p24"/>
          <p:cNvSpPr/>
          <p:nvPr/>
        </p:nvSpPr>
        <p:spPr>
          <a:xfrm>
            <a:off x="3865438" y="530150"/>
            <a:ext cx="619500" cy="316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Google Shape;150;p24"/>
          <p:cNvSpPr/>
          <p:nvPr/>
        </p:nvSpPr>
        <p:spPr>
          <a:xfrm>
            <a:off x="3829438" y="3605450"/>
            <a:ext cx="691500" cy="316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Google Shape;151;p24"/>
          <p:cNvSpPr/>
          <p:nvPr/>
        </p:nvSpPr>
        <p:spPr>
          <a:xfrm>
            <a:off x="4610200" y="3162350"/>
            <a:ext cx="1527300" cy="1203000"/>
          </a:xfrm>
          <a:prstGeom prst="can">
            <a:avLst>
              <a:gd name="adj" fmla="val 25000"/>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urier New"/>
                <a:ea typeface="Courier New"/>
                <a:cs typeface="Courier New"/>
                <a:sym typeface="Courier New"/>
              </a:rPr>
              <a:t>Store Database</a:t>
            </a:r>
            <a:endParaRPr b="1">
              <a:latin typeface="Courier New"/>
              <a:ea typeface="Courier New"/>
              <a:cs typeface="Courier New"/>
              <a:sym typeface="Courier New"/>
            </a:endParaRPr>
          </a:p>
        </p:txBody>
      </p:sp>
      <p:pic>
        <p:nvPicPr>
          <p:cNvPr id="152" name="Google Shape;152;p24"/>
          <p:cNvPicPr preferRelativeResize="0"/>
          <p:nvPr/>
        </p:nvPicPr>
        <p:blipFill>
          <a:blip r:embed="rId4">
            <a:alphaModFix/>
          </a:blip>
          <a:stretch>
            <a:fillRect/>
          </a:stretch>
        </p:blipFill>
        <p:spPr>
          <a:xfrm>
            <a:off x="1521200" y="222175"/>
            <a:ext cx="2017200" cy="932700"/>
          </a:xfrm>
          <a:prstGeom prst="rect">
            <a:avLst/>
          </a:prstGeom>
          <a:noFill/>
          <a:ln>
            <a:noFill/>
          </a:ln>
        </p:spPr>
      </p:pic>
      <p:sp>
        <p:nvSpPr>
          <p:cNvPr id="153" name="Google Shape;153;p24"/>
          <p:cNvSpPr/>
          <p:nvPr/>
        </p:nvSpPr>
        <p:spPr>
          <a:xfrm>
            <a:off x="6137500" y="3605450"/>
            <a:ext cx="619500" cy="316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Google Shape;154;p24"/>
          <p:cNvSpPr/>
          <p:nvPr/>
        </p:nvSpPr>
        <p:spPr>
          <a:xfrm>
            <a:off x="6755563" y="3114250"/>
            <a:ext cx="1940225" cy="1447950"/>
          </a:xfrm>
          <a:prstGeom prst="flowChartPredefinedProcess">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urier New"/>
                <a:ea typeface="Courier New"/>
                <a:cs typeface="Courier New"/>
                <a:sym typeface="Courier New"/>
              </a:rPr>
              <a:t>Tableau     worksheet</a:t>
            </a:r>
            <a:endParaRPr sz="1800">
              <a:latin typeface="Courier New"/>
              <a:ea typeface="Courier New"/>
              <a:cs typeface="Courier New"/>
              <a:sym typeface="Courier New"/>
            </a:endParaRPr>
          </a:p>
        </p:txBody>
      </p:sp>
      <p:sp>
        <p:nvSpPr>
          <p:cNvPr id="155" name="Google Shape;155;p24"/>
          <p:cNvSpPr/>
          <p:nvPr/>
        </p:nvSpPr>
        <p:spPr>
          <a:xfrm>
            <a:off x="1533375" y="1154875"/>
            <a:ext cx="2017200" cy="557400"/>
          </a:xfrm>
          <a:prstGeom prst="rect">
            <a:avLst/>
          </a:prstGeom>
          <a:solidFill>
            <a:srgbClr val="000000">
              <a:alpha val="308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Comic Sans MS"/>
                <a:ea typeface="Comic Sans MS"/>
                <a:cs typeface="Comic Sans MS"/>
                <a:sym typeface="Comic Sans MS"/>
              </a:rPr>
              <a:t>Upload Camera Feeds</a:t>
            </a:r>
            <a:endParaRPr sz="1800" b="1" dirty="0">
              <a:latin typeface="Comic Sans MS"/>
              <a:ea typeface="Comic Sans MS"/>
              <a:cs typeface="Comic Sans MS"/>
              <a:sym typeface="Comic Sans MS"/>
            </a:endParaRPr>
          </a:p>
        </p:txBody>
      </p:sp>
      <p:pic>
        <p:nvPicPr>
          <p:cNvPr id="156" name="Google Shape;156;p24"/>
          <p:cNvPicPr preferRelativeResize="0"/>
          <p:nvPr/>
        </p:nvPicPr>
        <p:blipFill>
          <a:blip r:embed="rId5">
            <a:alphaModFix/>
          </a:blip>
          <a:stretch>
            <a:fillRect/>
          </a:stretch>
        </p:blipFill>
        <p:spPr>
          <a:xfrm>
            <a:off x="1515375" y="3172975"/>
            <a:ext cx="2017200" cy="842400"/>
          </a:xfrm>
          <a:prstGeom prst="rect">
            <a:avLst/>
          </a:prstGeom>
          <a:noFill/>
          <a:ln>
            <a:noFill/>
          </a:ln>
        </p:spPr>
      </p:pic>
      <p:sp>
        <p:nvSpPr>
          <p:cNvPr id="157" name="Google Shape;157;p24"/>
          <p:cNvSpPr/>
          <p:nvPr/>
        </p:nvSpPr>
        <p:spPr>
          <a:xfrm>
            <a:off x="1533375" y="4130388"/>
            <a:ext cx="2017200" cy="316800"/>
          </a:xfrm>
          <a:prstGeom prst="rect">
            <a:avLst/>
          </a:prstGeom>
          <a:solidFill>
            <a:srgbClr val="000000">
              <a:alpha val="308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mic Sans MS"/>
                <a:ea typeface="Comic Sans MS"/>
                <a:cs typeface="Comic Sans MS"/>
                <a:sym typeface="Comic Sans MS"/>
              </a:rPr>
              <a:t>Forecast</a:t>
            </a:r>
            <a:endParaRPr sz="1800" b="1">
              <a:latin typeface="Comic Sans MS"/>
              <a:ea typeface="Comic Sans MS"/>
              <a:cs typeface="Comic Sans MS"/>
              <a:sym typeface="Comic Sans MS"/>
            </a:endParaRPr>
          </a:p>
          <a:p>
            <a:pPr marL="0" lvl="0" indent="0" algn="just" rtl="0">
              <a:spcBef>
                <a:spcPts val="0"/>
              </a:spcBef>
              <a:spcAft>
                <a:spcPts val="0"/>
              </a:spcAft>
              <a:buNone/>
            </a:pPr>
            <a:endParaRPr/>
          </a:p>
        </p:txBody>
      </p:sp>
      <p:sp>
        <p:nvSpPr>
          <p:cNvPr id="158" name="Google Shape;158;p24"/>
          <p:cNvSpPr/>
          <p:nvPr/>
        </p:nvSpPr>
        <p:spPr>
          <a:xfrm>
            <a:off x="4610200" y="0"/>
            <a:ext cx="4408800" cy="29103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Google Shape;159;p24"/>
          <p:cNvSpPr/>
          <p:nvPr/>
        </p:nvSpPr>
        <p:spPr>
          <a:xfrm>
            <a:off x="4658925" y="93650"/>
            <a:ext cx="1706400" cy="685500"/>
          </a:xfrm>
          <a:prstGeom prst="rect">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b="1" u="sng"/>
              <a:t>Object Detection:</a:t>
            </a:r>
            <a:endParaRPr b="1" u="sng"/>
          </a:p>
          <a:p>
            <a:pPr marL="0" lvl="0" indent="0" rtl="0">
              <a:spcBef>
                <a:spcPts val="0"/>
              </a:spcBef>
              <a:spcAft>
                <a:spcPts val="0"/>
              </a:spcAft>
              <a:buNone/>
            </a:pPr>
            <a:r>
              <a:rPr lang="en"/>
              <a:t>Yolo</a:t>
            </a:r>
            <a:endParaRPr/>
          </a:p>
        </p:txBody>
      </p:sp>
      <p:sp>
        <p:nvSpPr>
          <p:cNvPr id="160" name="Google Shape;160;p24"/>
          <p:cNvSpPr/>
          <p:nvPr/>
        </p:nvSpPr>
        <p:spPr>
          <a:xfrm>
            <a:off x="4725500" y="1154875"/>
            <a:ext cx="1706400" cy="1447800"/>
          </a:xfrm>
          <a:prstGeom prst="rect">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b="1" u="sng"/>
              <a:t>Person Tracking:</a:t>
            </a:r>
            <a:endParaRPr b="1" u="sng"/>
          </a:p>
          <a:p>
            <a:pPr marL="0" lvl="0" indent="0" rtl="0">
              <a:spcBef>
                <a:spcPts val="0"/>
              </a:spcBef>
              <a:spcAft>
                <a:spcPts val="0"/>
              </a:spcAft>
              <a:buNone/>
            </a:pPr>
            <a:r>
              <a:rPr lang="en"/>
              <a:t>Yolo</a:t>
            </a:r>
            <a:endParaRPr/>
          </a:p>
          <a:p>
            <a:pPr marL="0" lvl="0" indent="0" rtl="0">
              <a:spcBef>
                <a:spcPts val="0"/>
              </a:spcBef>
              <a:spcAft>
                <a:spcPts val="0"/>
              </a:spcAft>
              <a:buNone/>
            </a:pPr>
            <a:r>
              <a:rPr lang="en"/>
              <a:t>OpenCv</a:t>
            </a:r>
            <a:endParaRPr/>
          </a:p>
          <a:p>
            <a:pPr marL="0" lvl="0" indent="0">
              <a:spcBef>
                <a:spcPts val="0"/>
              </a:spcBef>
              <a:spcAft>
                <a:spcPts val="0"/>
              </a:spcAft>
              <a:buNone/>
            </a:pPr>
            <a:r>
              <a:rPr lang="en"/>
              <a:t>Numpy</a:t>
            </a:r>
            <a:endParaRPr/>
          </a:p>
          <a:p>
            <a:pPr marL="0" lvl="0" indent="0">
              <a:spcBef>
                <a:spcPts val="0"/>
              </a:spcBef>
              <a:spcAft>
                <a:spcPts val="0"/>
              </a:spcAft>
              <a:buNone/>
            </a:pPr>
            <a:r>
              <a:rPr lang="en"/>
              <a:t>TensorFlow 1.4.0</a:t>
            </a:r>
            <a:endParaRPr/>
          </a:p>
          <a:p>
            <a:pPr marL="0" lvl="0" indent="0" rtl="0">
              <a:spcBef>
                <a:spcPts val="0"/>
              </a:spcBef>
              <a:spcAft>
                <a:spcPts val="0"/>
              </a:spcAft>
              <a:buNone/>
            </a:pPr>
            <a:r>
              <a:rPr lang="en"/>
              <a:t>Sklean</a:t>
            </a:r>
            <a:endParaRPr/>
          </a:p>
        </p:txBody>
      </p:sp>
      <p:sp>
        <p:nvSpPr>
          <p:cNvPr id="161" name="Google Shape;161;p24"/>
          <p:cNvSpPr/>
          <p:nvPr/>
        </p:nvSpPr>
        <p:spPr>
          <a:xfrm>
            <a:off x="6872475" y="93650"/>
            <a:ext cx="1706400" cy="685500"/>
          </a:xfrm>
          <a:prstGeom prst="rect">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b="1" u="sng"/>
              <a:t>Object Classification:</a:t>
            </a:r>
            <a:endParaRPr b="1" u="sng"/>
          </a:p>
          <a:p>
            <a:pPr marL="0" lvl="0" indent="0" rtl="0">
              <a:spcBef>
                <a:spcPts val="0"/>
              </a:spcBef>
              <a:spcAft>
                <a:spcPts val="0"/>
              </a:spcAft>
              <a:buNone/>
            </a:pPr>
            <a:r>
              <a:rPr lang="en"/>
              <a:t>Yolo</a:t>
            </a:r>
            <a:endParaRPr/>
          </a:p>
        </p:txBody>
      </p:sp>
      <p:sp>
        <p:nvSpPr>
          <p:cNvPr id="162" name="Google Shape;162;p24"/>
          <p:cNvSpPr/>
          <p:nvPr/>
        </p:nvSpPr>
        <p:spPr>
          <a:xfrm>
            <a:off x="6872475" y="1154875"/>
            <a:ext cx="1706400" cy="985200"/>
          </a:xfrm>
          <a:prstGeom prst="rect">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b="1" u="sng"/>
              <a:t>Empty Rack:</a:t>
            </a:r>
            <a:endParaRPr b="1" u="sng"/>
          </a:p>
          <a:p>
            <a:pPr marL="0" lvl="0" indent="0" rtl="0">
              <a:spcBef>
                <a:spcPts val="0"/>
              </a:spcBef>
              <a:spcAft>
                <a:spcPts val="0"/>
              </a:spcAft>
              <a:buNone/>
            </a:pPr>
            <a:r>
              <a:rPr lang="en"/>
              <a:t>OpenCv</a:t>
            </a:r>
            <a:endParaRPr/>
          </a:p>
          <a:p>
            <a:pPr marL="0" lvl="0" indent="0" rtl="0">
              <a:spcBef>
                <a:spcPts val="0"/>
              </a:spcBef>
              <a:spcAft>
                <a:spcPts val="0"/>
              </a:spcAft>
              <a:buNone/>
            </a:pPr>
            <a:r>
              <a:rPr lang="en"/>
              <a:t>Numpy</a:t>
            </a:r>
            <a:endParaRPr/>
          </a:p>
        </p:txBody>
      </p:sp>
      <p:sp>
        <p:nvSpPr>
          <p:cNvPr id="163" name="Google Shape;163;p24"/>
          <p:cNvSpPr/>
          <p:nvPr/>
        </p:nvSpPr>
        <p:spPr>
          <a:xfrm rot="5397739">
            <a:off x="1845693" y="2309900"/>
            <a:ext cx="1368600" cy="350700"/>
          </a:xfrm>
          <a:prstGeom prst="rightArrow">
            <a:avLst>
              <a:gd name="adj1" fmla="val 36406"/>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Google Shape;164;p24"/>
          <p:cNvSpPr/>
          <p:nvPr/>
        </p:nvSpPr>
        <p:spPr>
          <a:xfrm rot="10800000">
            <a:off x="3865438" y="2067788"/>
            <a:ext cx="619500" cy="316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Google Shape;165;p24"/>
          <p:cNvSpPr txBox="1"/>
          <p:nvPr/>
        </p:nvSpPr>
        <p:spPr>
          <a:xfrm>
            <a:off x="2627175" y="2140075"/>
            <a:ext cx="1095000" cy="60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Identified Product</a:t>
            </a:r>
            <a:endParaRPr/>
          </a:p>
        </p:txBody>
      </p:sp>
      <p:sp>
        <p:nvSpPr>
          <p:cNvPr id="166" name="Google Shape;166;p24"/>
          <p:cNvSpPr/>
          <p:nvPr/>
        </p:nvSpPr>
        <p:spPr>
          <a:xfrm>
            <a:off x="1037350" y="2132325"/>
            <a:ext cx="288300" cy="25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478025"/>
            <a:ext cx="8054100" cy="64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Pre-Processing</a:t>
            </a:r>
            <a:endParaRPr/>
          </a:p>
        </p:txBody>
      </p:sp>
      <p:sp>
        <p:nvSpPr>
          <p:cNvPr id="137" name="Google Shape;137;p23"/>
          <p:cNvSpPr txBox="1">
            <a:spLocks noGrp="1"/>
          </p:cNvSpPr>
          <p:nvPr>
            <p:ph type="body" idx="1"/>
          </p:nvPr>
        </p:nvSpPr>
        <p:spPr>
          <a:xfrm>
            <a:off x="311700" y="1507025"/>
            <a:ext cx="3999900" cy="315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u="sng"/>
              <a:t>For Database:-</a:t>
            </a:r>
            <a:endParaRPr sz="1400"/>
          </a:p>
          <a:p>
            <a:pPr marL="457200" lvl="0" indent="-317500" rtl="0">
              <a:spcBef>
                <a:spcPts val="1600"/>
              </a:spcBef>
              <a:spcAft>
                <a:spcPts val="0"/>
              </a:spcAft>
              <a:buSzPts val="1400"/>
              <a:buChar char="●"/>
            </a:pPr>
            <a:r>
              <a:rPr lang="en" sz="1400"/>
              <a:t>Since tableau is capable of loading data from multiple environment, thus it is easy to load the data. Convert the loaded data into denormalized format for analysing and predicting the trend</a:t>
            </a:r>
            <a:endParaRPr sz="1400"/>
          </a:p>
          <a:p>
            <a:pPr marL="457200" lvl="0" indent="-317500" rtl="0">
              <a:spcBef>
                <a:spcPts val="1600"/>
              </a:spcBef>
              <a:spcAft>
                <a:spcPts val="0"/>
              </a:spcAft>
              <a:buSzPts val="1400"/>
              <a:buChar char="●"/>
            </a:pPr>
            <a:r>
              <a:rPr lang="en" sz="1400"/>
              <a:t>Cleansing of the data is required, as Transaction_id can never be null , such data should be removed before starting the forecast process</a:t>
            </a:r>
            <a:endParaRPr sz="1400"/>
          </a:p>
          <a:p>
            <a:pPr marL="0" lvl="0" indent="0" rtl="0">
              <a:spcBef>
                <a:spcPts val="1600"/>
              </a:spcBef>
              <a:spcAft>
                <a:spcPts val="1600"/>
              </a:spcAft>
              <a:buNone/>
            </a:pPr>
            <a:endParaRPr/>
          </a:p>
        </p:txBody>
      </p:sp>
      <p:sp>
        <p:nvSpPr>
          <p:cNvPr id="138" name="Google Shape;138;p23"/>
          <p:cNvSpPr txBox="1">
            <a:spLocks noGrp="1"/>
          </p:cNvSpPr>
          <p:nvPr>
            <p:ph type="body" idx="2"/>
          </p:nvPr>
        </p:nvSpPr>
        <p:spPr>
          <a:xfrm>
            <a:off x="4832400" y="1507025"/>
            <a:ext cx="3999900" cy="315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u="sng"/>
              <a:t>For the Camera Feed:-</a:t>
            </a:r>
            <a:endParaRPr sz="1400"/>
          </a:p>
          <a:p>
            <a:pPr marL="457200" lvl="0" indent="-317500" rtl="0">
              <a:spcBef>
                <a:spcPts val="1600"/>
              </a:spcBef>
              <a:spcAft>
                <a:spcPts val="0"/>
              </a:spcAft>
              <a:buSzPts val="1400"/>
              <a:buChar char="●"/>
            </a:pPr>
            <a:r>
              <a:rPr lang="en" sz="1400"/>
              <a:t>For all the new type classes that are added, have maximum possible annotated images for new class.</a:t>
            </a:r>
            <a:endParaRPr sz="1400"/>
          </a:p>
          <a:p>
            <a:pPr marL="457200" lvl="0" indent="-317500" rtl="0">
              <a:spcBef>
                <a:spcPts val="1600"/>
              </a:spcBef>
              <a:spcAft>
                <a:spcPts val="0"/>
              </a:spcAft>
              <a:buSzPts val="1400"/>
              <a:buChar char="●"/>
            </a:pPr>
            <a:r>
              <a:rPr lang="en" sz="1400"/>
              <a:t>For increasing the training dataset, augmente the images using OpenCv</a:t>
            </a:r>
            <a:endParaRPr sz="1400"/>
          </a:p>
          <a:p>
            <a:pPr marL="457200" lvl="0" indent="-317500">
              <a:spcBef>
                <a:spcPts val="1600"/>
              </a:spcBef>
              <a:spcAft>
                <a:spcPts val="1600"/>
              </a:spcAft>
              <a:buSzPts val="1400"/>
              <a:buChar char="●"/>
            </a:pPr>
            <a:r>
              <a:rPr lang="en" sz="1400"/>
              <a:t>Using the Darknet architecture frame for training the new retail dataset</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6000" r="23000"/>
          </a:stretch>
        </a:blipFill>
        <a:effectLst/>
      </p:bgPr>
    </p:bg>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5156790" y="0"/>
            <a:ext cx="3987210" cy="5143500"/>
          </a:xfrm>
          <a:prstGeom prst="rect">
            <a:avLst/>
          </a:prstGeom>
          <a:solidFill>
            <a:schemeClr val="tx1"/>
          </a:solidFill>
        </p:spPr>
        <p:txBody>
          <a:bodyPr spcFirstLastPara="1" wrap="square" lIns="91425" tIns="91425" rIns="91425" bIns="91425" anchor="t" anchorCtr="0">
            <a:noAutofit/>
          </a:bodyPr>
          <a:lstStyle/>
          <a:p>
            <a:pPr marL="457200" lvl="0" indent="-381000" rtl="0">
              <a:spcBef>
                <a:spcPts val="0"/>
              </a:spcBef>
              <a:spcAft>
                <a:spcPts val="0"/>
              </a:spcAft>
              <a:buClr>
                <a:srgbClr val="000000"/>
              </a:buClr>
              <a:buSzPts val="2400"/>
              <a:buFont typeface="Lato"/>
              <a:buChar char="●"/>
            </a:pPr>
            <a:r>
              <a:rPr lang="en" sz="2400" dirty="0">
                <a:solidFill>
                  <a:srgbClr val="000000"/>
                </a:solidFill>
                <a:latin typeface="Lato"/>
                <a:ea typeface="Lato"/>
                <a:cs typeface="Lato"/>
                <a:sym typeface="Lato"/>
              </a:rPr>
              <a:t>Multiple camera located across the store, getting complete store view at one glance</a:t>
            </a:r>
            <a:endParaRPr sz="2400" dirty="0">
              <a:solidFill>
                <a:srgbClr val="000000"/>
              </a:solidFill>
              <a:latin typeface="Lato"/>
              <a:ea typeface="Lato"/>
              <a:cs typeface="Lato"/>
              <a:sym typeface="Lato"/>
            </a:endParaRPr>
          </a:p>
          <a:p>
            <a:pPr marL="457200" lvl="0" indent="-381000" rtl="0">
              <a:spcBef>
                <a:spcPts val="0"/>
              </a:spcBef>
              <a:spcAft>
                <a:spcPts val="0"/>
              </a:spcAft>
              <a:buClr>
                <a:srgbClr val="000000"/>
              </a:buClr>
              <a:buSzPts val="2400"/>
              <a:buFont typeface="Lato"/>
              <a:buChar char="●"/>
            </a:pPr>
            <a:r>
              <a:rPr lang="en" sz="2400" dirty="0">
                <a:solidFill>
                  <a:srgbClr val="000000"/>
                </a:solidFill>
                <a:latin typeface="Lato"/>
                <a:ea typeface="Lato"/>
                <a:cs typeface="Lato"/>
                <a:sym typeface="Lato"/>
              </a:rPr>
              <a:t>All in-store product information</a:t>
            </a:r>
            <a:endParaRPr sz="2400" dirty="0">
              <a:solidFill>
                <a:srgbClr val="000000"/>
              </a:solidFill>
              <a:latin typeface="Lato"/>
              <a:ea typeface="Lato"/>
              <a:cs typeface="Lato"/>
              <a:sym typeface="Lato"/>
            </a:endParaRPr>
          </a:p>
          <a:p>
            <a:pPr marL="457200" lvl="0" indent="-381000" rtl="0">
              <a:spcBef>
                <a:spcPts val="0"/>
              </a:spcBef>
              <a:spcAft>
                <a:spcPts val="0"/>
              </a:spcAft>
              <a:buClr>
                <a:srgbClr val="000000"/>
              </a:buClr>
              <a:buSzPts val="2400"/>
              <a:buFont typeface="Lato"/>
              <a:buChar char="●"/>
            </a:pPr>
            <a:r>
              <a:rPr lang="en" sz="2400" dirty="0">
                <a:solidFill>
                  <a:srgbClr val="000000"/>
                </a:solidFill>
                <a:latin typeface="Lato"/>
                <a:ea typeface="Lato"/>
                <a:cs typeface="Lato"/>
                <a:sym typeface="Lato"/>
              </a:rPr>
              <a:t>Store floor plan and product placement information</a:t>
            </a:r>
            <a:endParaRPr sz="2400" dirty="0">
              <a:solidFill>
                <a:srgbClr val="000000"/>
              </a:solidFill>
              <a:latin typeface="Lato"/>
              <a:ea typeface="Lato"/>
              <a:cs typeface="Lato"/>
              <a:sym typeface="Lato"/>
            </a:endParaRPr>
          </a:p>
          <a:p>
            <a:pPr marL="457200" lvl="0" indent="-381000" rtl="0">
              <a:spcBef>
                <a:spcPts val="0"/>
              </a:spcBef>
              <a:spcAft>
                <a:spcPts val="0"/>
              </a:spcAft>
              <a:buClr>
                <a:srgbClr val="000000"/>
              </a:buClr>
              <a:buSzPts val="2400"/>
              <a:buFont typeface="Lato"/>
              <a:buChar char="●"/>
            </a:pPr>
            <a:r>
              <a:rPr lang="en" sz="2400" dirty="0">
                <a:solidFill>
                  <a:srgbClr val="000000"/>
                </a:solidFill>
                <a:latin typeface="Lato"/>
                <a:ea typeface="Lato"/>
                <a:cs typeface="Lato"/>
                <a:sym typeface="Lato"/>
              </a:rPr>
              <a:t>Historical sales information</a:t>
            </a:r>
            <a:endParaRPr sz="2400" dirty="0">
              <a:solidFill>
                <a:srgbClr val="000000"/>
              </a:solidFill>
              <a:latin typeface="Lato"/>
              <a:ea typeface="Lato"/>
              <a:cs typeface="Lato"/>
              <a:sym typeface="Lato"/>
            </a:endParaRPr>
          </a:p>
          <a:p>
            <a:pPr marL="457200" lvl="0" indent="0" rtl="0">
              <a:spcBef>
                <a:spcPts val="0"/>
              </a:spcBef>
              <a:spcAft>
                <a:spcPts val="0"/>
              </a:spcAft>
              <a:buNone/>
            </a:pPr>
            <a:endParaRPr sz="2400" b="0" dirty="0">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TM03457491[[fn=Metropolitan]]</Template>
  <TotalTime>74</TotalTime>
  <Words>310</Words>
  <Application>Microsoft Office PowerPoint</Application>
  <PresentationFormat>On-screen Show (16:9)</PresentationFormat>
  <Paragraphs>60</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Comic Sans MS</vt:lpstr>
      <vt:lpstr>Century Schoolbook</vt:lpstr>
      <vt:lpstr>Courier New</vt:lpstr>
      <vt:lpstr>Colonna MT</vt:lpstr>
      <vt:lpstr>Lato</vt:lpstr>
      <vt:lpstr>Arial</vt:lpstr>
      <vt:lpstr>Roboto</vt:lpstr>
      <vt:lpstr>Raleway</vt:lpstr>
      <vt:lpstr>Simple Dark</vt:lpstr>
      <vt:lpstr>Retail-Net</vt:lpstr>
      <vt:lpstr>Problem statement</vt:lpstr>
      <vt:lpstr>Solution Proposal</vt:lpstr>
      <vt:lpstr>PowerPoint Presentation</vt:lpstr>
      <vt:lpstr>PowerPoint Presentation</vt:lpstr>
      <vt:lpstr>Architecture Layout</vt:lpstr>
      <vt:lpstr>PowerPoint Presentation</vt:lpstr>
      <vt:lpstr>Pre-Processing</vt:lpstr>
      <vt:lpstr>Multiple camera located across the store, getting complete store view at one glance All in-store product information Store floor plan and product placement information Historical sales information </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Retail Audits</dc:title>
  <cp:lastModifiedBy>Carola</cp:lastModifiedBy>
  <cp:revision>12</cp:revision>
  <dcterms:modified xsi:type="dcterms:W3CDTF">2018-09-07T06:01:09Z</dcterms:modified>
</cp:coreProperties>
</file>